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y="5143500" cx="9144000"/>
  <p:notesSz cx="6858000" cy="9144000"/>
  <p:embeddedFontLst>
    <p:embeddedFont>
      <p:font typeface="Century Schoolbook"/>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B634D55-C721-4750-86BC-BC525F714BDA}">
  <a:tblStyle styleId="{BB634D55-C721-4750-86BC-BC525F714BD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CenturySchoolbook-regular.fntdata"/><Relationship Id="rId47" Type="http://schemas.openxmlformats.org/officeDocument/2006/relationships/slide" Target="slides/slide40.xml"/><Relationship Id="rId49" Type="http://schemas.openxmlformats.org/officeDocument/2006/relationships/font" Target="fonts/CenturySchoolbook-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CenturySchoolbook-boldItalic.fntdata"/><Relationship Id="rId50" Type="http://schemas.openxmlformats.org/officeDocument/2006/relationships/font" Target="fonts/CenturySchoolbook-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994634c877_2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g994634c877_2_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g994634c877_2_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18862951a_0_1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a18862951a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18862951a_0_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a18862951a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994634c877_2_15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994634c877_2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994634c877_0_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994634c877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a18862951a_0_1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a18862951a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a18862951a_0_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a18862951a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a18862951a_0_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a18862951a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994634c877_2_30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994634c877_2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994634c877_0_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994634c877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a18862951a_0_1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a18862951a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994634c877_2_8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994634c877_2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a18862951a_0_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a18862951a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a18862951a_0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a18862951a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994634c877_2_33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994634c877_2_3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18862951a_0_1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a18862951a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18862951a_0_1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a18862951a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18862951a_0_1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a18862951a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a18862951a_0_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a18862951a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a18862951a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a18862951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18862951a_0_1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a18862951a_0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a18862951a_0_1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a18862951a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994634c877_2_8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994634c877_2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a18862951a_0_1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a18862951a_0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a18862951a_0_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a18862951a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a18862951a_0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a18862951a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a18862951a_0_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a18862951a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a18862951a_0_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a18862951a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994634c877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994634c87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994634c877_0_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994634c877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9d3a982ca0_0_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9d3a982ca0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a18862951a_0_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a18862951a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994634c877_2_35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994634c877_2_3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994634c877_2_8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994634c877_2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994634c877_2_3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g994634c877_2_3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g994634c877_2_3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994634c877_0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994634c877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18862951a_0_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a18862951a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994634c877_2_12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994634c877_2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a18862951a_0_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a18862951a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994634c877_2_12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994634c877_2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4"/>
          <p:cNvSpPr/>
          <p:nvPr/>
        </p:nvSpPr>
        <p:spPr>
          <a:xfrm>
            <a:off x="0" y="2952523"/>
            <a:ext cx="9144000" cy="157734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Schoolbook"/>
              <a:ea typeface="Century Schoolbook"/>
              <a:cs typeface="Century Schoolbook"/>
              <a:sym typeface="Century Schoolbook"/>
            </a:endParaRPr>
          </a:p>
        </p:txBody>
      </p:sp>
      <p:sp>
        <p:nvSpPr>
          <p:cNvPr id="59" name="Google Shape;59;p14"/>
          <p:cNvSpPr txBox="1"/>
          <p:nvPr>
            <p:ph type="ctrTitle"/>
          </p:nvPr>
        </p:nvSpPr>
        <p:spPr>
          <a:xfrm>
            <a:off x="628651" y="3086100"/>
            <a:ext cx="7886699" cy="868834"/>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lt1"/>
              </a:buClr>
              <a:buSzPts val="3900"/>
              <a:buFont typeface="Century Schoolbook"/>
              <a:buNone/>
              <a:defRPr sz="39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4"/>
          <p:cNvSpPr txBox="1"/>
          <p:nvPr>
            <p:ph idx="1" type="subTitle"/>
          </p:nvPr>
        </p:nvSpPr>
        <p:spPr>
          <a:xfrm>
            <a:off x="628651" y="4003627"/>
            <a:ext cx="7886699" cy="356127"/>
          </a:xfrm>
          <a:prstGeom prst="rect">
            <a:avLst/>
          </a:prstGeom>
          <a:noFill/>
          <a:ln>
            <a:noFill/>
          </a:ln>
        </p:spPr>
        <p:txBody>
          <a:bodyPr anchorCtr="0" anchor="t" bIns="34275" lIns="68575" spcFirstLastPara="1" rIns="68575" wrap="square" tIns="34275">
            <a:noAutofit/>
          </a:bodyPr>
          <a:lstStyle>
            <a:lvl1pPr lvl="0" algn="l">
              <a:lnSpc>
                <a:spcPct val="90000"/>
              </a:lnSpc>
              <a:spcBef>
                <a:spcPts val="0"/>
              </a:spcBef>
              <a:spcAft>
                <a:spcPts val="0"/>
              </a:spcAft>
              <a:buSzPts val="1800"/>
              <a:buNone/>
              <a:defRPr sz="1800">
                <a:solidFill>
                  <a:schemeClr val="accent1"/>
                </a:solidFill>
              </a:defRPr>
            </a:lvl1pPr>
            <a:lvl2pPr lvl="1" algn="ctr">
              <a:lnSpc>
                <a:spcPct val="90000"/>
              </a:lnSpc>
              <a:spcBef>
                <a:spcPts val="800"/>
              </a:spcBef>
              <a:spcAft>
                <a:spcPts val="0"/>
              </a:spcAft>
              <a:buSzPts val="1500"/>
              <a:buNone/>
              <a:defRPr sz="1500"/>
            </a:lvl2pPr>
            <a:lvl3pPr lvl="2" algn="ctr">
              <a:lnSpc>
                <a:spcPct val="90000"/>
              </a:lnSpc>
              <a:spcBef>
                <a:spcPts val="600"/>
              </a:spcBef>
              <a:spcAft>
                <a:spcPts val="0"/>
              </a:spcAft>
              <a:buSzPts val="1400"/>
              <a:buNone/>
              <a:defRPr sz="1400"/>
            </a:lvl3pPr>
            <a:lvl4pPr lvl="3" algn="ctr">
              <a:lnSpc>
                <a:spcPct val="90000"/>
              </a:lnSpc>
              <a:spcBef>
                <a:spcPts val="600"/>
              </a:spcBef>
              <a:spcAft>
                <a:spcPts val="0"/>
              </a:spcAft>
              <a:buSzPts val="1200"/>
              <a:buNone/>
              <a:defRPr sz="1200"/>
            </a:lvl4pPr>
            <a:lvl5pPr lvl="4" algn="ctr">
              <a:lnSpc>
                <a:spcPct val="90000"/>
              </a:lnSpc>
              <a:spcBef>
                <a:spcPts val="600"/>
              </a:spcBef>
              <a:spcAft>
                <a:spcPts val="0"/>
              </a:spcAft>
              <a:buSzPts val="1200"/>
              <a:buNone/>
              <a:defRPr sz="1200"/>
            </a:lvl5pPr>
            <a:lvl6pPr lvl="5" algn="ctr">
              <a:lnSpc>
                <a:spcPct val="90000"/>
              </a:lnSpc>
              <a:spcBef>
                <a:spcPts val="600"/>
              </a:spcBef>
              <a:spcAft>
                <a:spcPts val="0"/>
              </a:spcAft>
              <a:buSzPts val="1200"/>
              <a:buNone/>
              <a:defRPr sz="1200"/>
            </a:lvl6pPr>
            <a:lvl7pPr lvl="6" algn="ctr">
              <a:lnSpc>
                <a:spcPct val="90000"/>
              </a:lnSpc>
              <a:spcBef>
                <a:spcPts val="600"/>
              </a:spcBef>
              <a:spcAft>
                <a:spcPts val="0"/>
              </a:spcAft>
              <a:buSzPts val="1200"/>
              <a:buNone/>
              <a:defRPr sz="1200"/>
            </a:lvl7pPr>
            <a:lvl8pPr lvl="7" algn="ctr">
              <a:lnSpc>
                <a:spcPct val="90000"/>
              </a:lnSpc>
              <a:spcBef>
                <a:spcPts val="600"/>
              </a:spcBef>
              <a:spcAft>
                <a:spcPts val="0"/>
              </a:spcAft>
              <a:buSzPts val="1200"/>
              <a:buNone/>
              <a:defRPr sz="1200"/>
            </a:lvl8pPr>
            <a:lvl9pPr lvl="8" algn="ctr">
              <a:lnSpc>
                <a:spcPct val="90000"/>
              </a:lnSpc>
              <a:spcBef>
                <a:spcPts val="600"/>
              </a:spcBef>
              <a:spcAft>
                <a:spcPts val="0"/>
              </a:spcAft>
              <a:buSzPts val="1200"/>
              <a:buNone/>
              <a:defRPr sz="12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1" name="Shape 61"/>
        <p:cNvGrpSpPr/>
        <p:nvPr/>
      </p:nvGrpSpPr>
      <p:grpSpPr>
        <a:xfrm>
          <a:off x="0" y="0"/>
          <a:ext cx="0" cy="0"/>
          <a:chOff x="0" y="0"/>
          <a:chExt cx="0" cy="0"/>
        </a:xfrm>
      </p:grpSpPr>
      <p:sp>
        <p:nvSpPr>
          <p:cNvPr id="62" name="Google Shape;62;p15"/>
          <p:cNvSpPr txBox="1"/>
          <p:nvPr>
            <p:ph type="title"/>
          </p:nvPr>
        </p:nvSpPr>
        <p:spPr>
          <a:xfrm>
            <a:off x="628650" y="273845"/>
            <a:ext cx="7886700" cy="858918"/>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1400"/>
              </a:spcBef>
              <a:spcAft>
                <a:spcPts val="0"/>
              </a:spcAft>
              <a:buSzPts val="1400"/>
              <a:buChar char="•"/>
              <a:defRPr/>
            </a:lvl1pPr>
            <a:lvl2pPr indent="-317500" lvl="1" marL="914400" algn="l">
              <a:lnSpc>
                <a:spcPct val="90000"/>
              </a:lnSpc>
              <a:spcBef>
                <a:spcPts val="800"/>
              </a:spcBef>
              <a:spcAft>
                <a:spcPts val="0"/>
              </a:spcAft>
              <a:buSzPts val="1400"/>
              <a:buChar char="•"/>
              <a:defRPr/>
            </a:lvl2pPr>
            <a:lvl3pPr indent="-317500" lvl="2" marL="1371600" algn="l">
              <a:lnSpc>
                <a:spcPct val="90000"/>
              </a:lnSpc>
              <a:spcBef>
                <a:spcPts val="600"/>
              </a:spcBef>
              <a:spcAft>
                <a:spcPts val="0"/>
              </a:spcAft>
              <a:buSzPts val="1400"/>
              <a:buChar char="•"/>
              <a:defRPr/>
            </a:lvl3pPr>
            <a:lvl4pPr indent="-317500" lvl="3" marL="1828800" algn="l">
              <a:lnSpc>
                <a:spcPct val="90000"/>
              </a:lnSpc>
              <a:spcBef>
                <a:spcPts val="600"/>
              </a:spcBef>
              <a:spcAft>
                <a:spcPts val="0"/>
              </a:spcAft>
              <a:buSzPts val="1400"/>
              <a:buChar char="•"/>
              <a:defRPr/>
            </a:lvl4pPr>
            <a:lvl5pPr indent="-317500" lvl="4" marL="2286000" algn="l">
              <a:lnSpc>
                <a:spcPct val="90000"/>
              </a:lnSpc>
              <a:spcBef>
                <a:spcPts val="600"/>
              </a:spcBef>
              <a:spcAft>
                <a:spcPts val="0"/>
              </a:spcAft>
              <a:buSzPts val="1400"/>
              <a:buChar char="•"/>
              <a:defRPr/>
            </a:lvl5pPr>
            <a:lvl6pPr indent="-317500" lvl="5" marL="2743200" algn="l">
              <a:lnSpc>
                <a:spcPct val="90000"/>
              </a:lnSpc>
              <a:spcBef>
                <a:spcPts val="600"/>
              </a:spcBef>
              <a:spcAft>
                <a:spcPts val="0"/>
              </a:spcAft>
              <a:buSzPts val="1400"/>
              <a:buChar char="•"/>
              <a:defRPr/>
            </a:lvl6pPr>
            <a:lvl7pPr indent="-317500" lvl="6" marL="3200400" algn="l">
              <a:lnSpc>
                <a:spcPct val="90000"/>
              </a:lnSpc>
              <a:spcBef>
                <a:spcPts val="600"/>
              </a:spcBef>
              <a:spcAft>
                <a:spcPts val="0"/>
              </a:spcAft>
              <a:buSzPts val="1400"/>
              <a:buChar char="•"/>
              <a:defRPr/>
            </a:lvl7pPr>
            <a:lvl8pPr indent="-317500" lvl="7" marL="3657600" algn="l">
              <a:lnSpc>
                <a:spcPct val="90000"/>
              </a:lnSpc>
              <a:spcBef>
                <a:spcPts val="600"/>
              </a:spcBef>
              <a:spcAft>
                <a:spcPts val="0"/>
              </a:spcAft>
              <a:buSzPts val="1400"/>
              <a:buChar char="•"/>
              <a:defRPr/>
            </a:lvl8pPr>
            <a:lvl9pPr indent="-317500" lvl="8" marL="4114800" algn="l">
              <a:lnSpc>
                <a:spcPct val="90000"/>
              </a:lnSpc>
              <a:spcBef>
                <a:spcPts val="600"/>
              </a:spcBef>
              <a:spcAft>
                <a:spcPts val="0"/>
              </a:spcAft>
              <a:buSzPts val="1400"/>
              <a:buChar char="•"/>
              <a:defRPr/>
            </a:lvl9pPr>
          </a:lstStyle>
          <a:p/>
        </p:txBody>
      </p:sp>
      <p:sp>
        <p:nvSpPr>
          <p:cNvPr id="64" name="Google Shape;64;p15"/>
          <p:cNvSpPr txBox="1"/>
          <p:nvPr>
            <p:ph idx="11" type="ftr"/>
          </p:nvPr>
        </p:nvSpPr>
        <p:spPr>
          <a:xfrm>
            <a:off x="285750" y="4912286"/>
            <a:ext cx="6331618" cy="171928"/>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15"/>
          <p:cNvSpPr txBox="1"/>
          <p:nvPr>
            <p:ph idx="10" type="dt"/>
          </p:nvPr>
        </p:nvSpPr>
        <p:spPr>
          <a:xfrm>
            <a:off x="7264454" y="4912286"/>
            <a:ext cx="1250895" cy="171928"/>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2" type="sldNum"/>
          </p:nvPr>
        </p:nvSpPr>
        <p:spPr>
          <a:xfrm>
            <a:off x="8515349" y="4912286"/>
            <a:ext cx="334771" cy="17192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6"/>
          <p:cNvSpPr/>
          <p:nvPr/>
        </p:nvSpPr>
        <p:spPr>
          <a:xfrm>
            <a:off x="0" y="2457450"/>
            <a:ext cx="9144000" cy="2072412"/>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Schoolbook"/>
              <a:ea typeface="Century Schoolbook"/>
              <a:cs typeface="Century Schoolbook"/>
              <a:sym typeface="Century Schoolbook"/>
            </a:endParaRPr>
          </a:p>
        </p:txBody>
      </p:sp>
      <p:sp>
        <p:nvSpPr>
          <p:cNvPr id="69" name="Google Shape;69;p16"/>
          <p:cNvSpPr txBox="1"/>
          <p:nvPr>
            <p:ph type="title"/>
          </p:nvPr>
        </p:nvSpPr>
        <p:spPr>
          <a:xfrm>
            <a:off x="630936" y="2571750"/>
            <a:ext cx="7200900" cy="1378889"/>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3900"/>
              <a:buFont typeface="Century Schoolbook"/>
              <a:buNone/>
              <a:defRPr sz="39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630936" y="4005072"/>
            <a:ext cx="7200900" cy="35661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0"/>
              </a:spcBef>
              <a:spcAft>
                <a:spcPts val="0"/>
              </a:spcAft>
              <a:buSzPts val="1800"/>
              <a:buNone/>
              <a:defRPr sz="1800">
                <a:solidFill>
                  <a:schemeClr val="dk1"/>
                </a:solidFill>
              </a:defRPr>
            </a:lvl1pPr>
            <a:lvl2pPr indent="-228600" lvl="1" marL="914400" algn="l">
              <a:lnSpc>
                <a:spcPct val="90000"/>
              </a:lnSpc>
              <a:spcBef>
                <a:spcPts val="800"/>
              </a:spcBef>
              <a:spcAft>
                <a:spcPts val="0"/>
              </a:spcAft>
              <a:buSzPts val="1500"/>
              <a:buNone/>
              <a:defRPr sz="1500"/>
            </a:lvl2pPr>
            <a:lvl3pPr indent="-228600" lvl="2" marL="1371600" algn="l">
              <a:lnSpc>
                <a:spcPct val="90000"/>
              </a:lnSpc>
              <a:spcBef>
                <a:spcPts val="600"/>
              </a:spcBef>
              <a:spcAft>
                <a:spcPts val="0"/>
              </a:spcAft>
              <a:buSzPts val="1400"/>
              <a:buNone/>
              <a:defRPr sz="1400"/>
            </a:lvl3pPr>
            <a:lvl4pPr indent="-228600" lvl="3" marL="1828800" algn="l">
              <a:lnSpc>
                <a:spcPct val="90000"/>
              </a:lnSpc>
              <a:spcBef>
                <a:spcPts val="600"/>
              </a:spcBef>
              <a:spcAft>
                <a:spcPts val="0"/>
              </a:spcAft>
              <a:buSzPts val="1200"/>
              <a:buNone/>
              <a:defRPr sz="1200"/>
            </a:lvl4pPr>
            <a:lvl5pPr indent="-228600" lvl="4" marL="2286000" algn="l">
              <a:lnSpc>
                <a:spcPct val="90000"/>
              </a:lnSpc>
              <a:spcBef>
                <a:spcPts val="600"/>
              </a:spcBef>
              <a:spcAft>
                <a:spcPts val="0"/>
              </a:spcAft>
              <a:buSzPts val="1200"/>
              <a:buNone/>
              <a:defRPr sz="1200"/>
            </a:lvl5pPr>
            <a:lvl6pPr indent="-228600" lvl="5" marL="2743200" algn="l">
              <a:lnSpc>
                <a:spcPct val="90000"/>
              </a:lnSpc>
              <a:spcBef>
                <a:spcPts val="600"/>
              </a:spcBef>
              <a:spcAft>
                <a:spcPts val="0"/>
              </a:spcAft>
              <a:buSzPts val="1200"/>
              <a:buNone/>
              <a:defRPr sz="1200"/>
            </a:lvl6pPr>
            <a:lvl7pPr indent="-228600" lvl="6" marL="3200400" algn="l">
              <a:lnSpc>
                <a:spcPct val="90000"/>
              </a:lnSpc>
              <a:spcBef>
                <a:spcPts val="600"/>
              </a:spcBef>
              <a:spcAft>
                <a:spcPts val="0"/>
              </a:spcAft>
              <a:buSzPts val="1200"/>
              <a:buNone/>
              <a:defRPr sz="1200"/>
            </a:lvl7pPr>
            <a:lvl8pPr indent="-228600" lvl="7" marL="3657600" algn="l">
              <a:lnSpc>
                <a:spcPct val="90000"/>
              </a:lnSpc>
              <a:spcBef>
                <a:spcPts val="600"/>
              </a:spcBef>
              <a:spcAft>
                <a:spcPts val="0"/>
              </a:spcAft>
              <a:buSzPts val="1200"/>
              <a:buNone/>
              <a:defRPr sz="1200"/>
            </a:lvl8pPr>
            <a:lvl9pPr indent="-228600" lvl="8" marL="4114800" algn="l">
              <a:lnSpc>
                <a:spcPct val="90000"/>
              </a:lnSpc>
              <a:spcBef>
                <a:spcPts val="600"/>
              </a:spcBef>
              <a:spcAft>
                <a:spcPts val="0"/>
              </a:spcAft>
              <a:buSzPts val="1200"/>
              <a:buNone/>
              <a:defRPr sz="12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1" name="Shape 71"/>
        <p:cNvGrpSpPr/>
        <p:nvPr/>
      </p:nvGrpSpPr>
      <p:grpSpPr>
        <a:xfrm>
          <a:off x="0" y="0"/>
          <a:ext cx="0" cy="0"/>
          <a:chOff x="0" y="0"/>
          <a:chExt cx="0" cy="0"/>
        </a:xfrm>
      </p:grpSpPr>
      <p:sp>
        <p:nvSpPr>
          <p:cNvPr id="72" name="Google Shape;72;p17"/>
          <p:cNvSpPr txBox="1"/>
          <p:nvPr>
            <p:ph type="title"/>
          </p:nvPr>
        </p:nvSpPr>
        <p:spPr>
          <a:xfrm>
            <a:off x="628650" y="273845"/>
            <a:ext cx="7886700" cy="858918"/>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 name="Google Shape;73;p17"/>
          <p:cNvSpPr txBox="1"/>
          <p:nvPr>
            <p:ph idx="1" type="body"/>
          </p:nvPr>
        </p:nvSpPr>
        <p:spPr>
          <a:xfrm>
            <a:off x="628650" y="1369219"/>
            <a:ext cx="3771900" cy="3263504"/>
          </a:xfrm>
          <a:prstGeom prst="rect">
            <a:avLst/>
          </a:prstGeom>
          <a:noFill/>
          <a:ln>
            <a:noFill/>
          </a:ln>
        </p:spPr>
        <p:txBody>
          <a:bodyPr anchorCtr="0" anchor="t" bIns="34275" lIns="68575" spcFirstLastPara="1" rIns="68575" wrap="square" tIns="34275">
            <a:noAutofit/>
          </a:bodyPr>
          <a:lstStyle>
            <a:lvl1pPr indent="-323850" lvl="0" marL="457200" algn="l">
              <a:lnSpc>
                <a:spcPct val="90000"/>
              </a:lnSpc>
              <a:spcBef>
                <a:spcPts val="1400"/>
              </a:spcBef>
              <a:spcAft>
                <a:spcPts val="0"/>
              </a:spcAft>
              <a:buSzPts val="1500"/>
              <a:buChar char="•"/>
              <a:defRPr sz="1500"/>
            </a:lvl1pPr>
            <a:lvl2pPr indent="-317500" lvl="1" marL="914400" algn="l">
              <a:lnSpc>
                <a:spcPct val="90000"/>
              </a:lnSpc>
              <a:spcBef>
                <a:spcPts val="80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17500" lvl="5" marL="2743200" algn="l">
              <a:lnSpc>
                <a:spcPct val="90000"/>
              </a:lnSpc>
              <a:spcBef>
                <a:spcPts val="600"/>
              </a:spcBef>
              <a:spcAft>
                <a:spcPts val="0"/>
              </a:spcAft>
              <a:buSzPts val="1400"/>
              <a:buChar char="•"/>
              <a:defRPr sz="1400"/>
            </a:lvl6pPr>
            <a:lvl7pPr indent="-317500" lvl="6" marL="3200400" algn="l">
              <a:lnSpc>
                <a:spcPct val="90000"/>
              </a:lnSpc>
              <a:spcBef>
                <a:spcPts val="600"/>
              </a:spcBef>
              <a:spcAft>
                <a:spcPts val="0"/>
              </a:spcAft>
              <a:buSzPts val="1400"/>
              <a:buChar char="•"/>
              <a:defRPr sz="1400"/>
            </a:lvl7pPr>
            <a:lvl8pPr indent="-317500" lvl="7" marL="3657600" algn="l">
              <a:lnSpc>
                <a:spcPct val="90000"/>
              </a:lnSpc>
              <a:spcBef>
                <a:spcPts val="600"/>
              </a:spcBef>
              <a:spcAft>
                <a:spcPts val="0"/>
              </a:spcAft>
              <a:buSzPts val="1400"/>
              <a:buChar char="•"/>
              <a:defRPr sz="1400"/>
            </a:lvl8pPr>
            <a:lvl9pPr indent="-317500" lvl="8" marL="4114800" algn="l">
              <a:lnSpc>
                <a:spcPct val="90000"/>
              </a:lnSpc>
              <a:spcBef>
                <a:spcPts val="600"/>
              </a:spcBef>
              <a:spcAft>
                <a:spcPts val="0"/>
              </a:spcAft>
              <a:buSzPts val="1400"/>
              <a:buChar char="•"/>
              <a:defRPr sz="1400"/>
            </a:lvl9pPr>
          </a:lstStyle>
          <a:p/>
        </p:txBody>
      </p:sp>
      <p:sp>
        <p:nvSpPr>
          <p:cNvPr id="74" name="Google Shape;74;p17"/>
          <p:cNvSpPr txBox="1"/>
          <p:nvPr>
            <p:ph idx="2" type="body"/>
          </p:nvPr>
        </p:nvSpPr>
        <p:spPr>
          <a:xfrm>
            <a:off x="4743450" y="1369219"/>
            <a:ext cx="3771900" cy="3263504"/>
          </a:xfrm>
          <a:prstGeom prst="rect">
            <a:avLst/>
          </a:prstGeom>
          <a:noFill/>
          <a:ln>
            <a:noFill/>
          </a:ln>
        </p:spPr>
        <p:txBody>
          <a:bodyPr anchorCtr="0" anchor="t" bIns="34275" lIns="68575" spcFirstLastPara="1" rIns="68575" wrap="square" tIns="34275">
            <a:noAutofit/>
          </a:bodyPr>
          <a:lstStyle>
            <a:lvl1pPr indent="-323850" lvl="0" marL="457200" algn="l">
              <a:lnSpc>
                <a:spcPct val="90000"/>
              </a:lnSpc>
              <a:spcBef>
                <a:spcPts val="1400"/>
              </a:spcBef>
              <a:spcAft>
                <a:spcPts val="0"/>
              </a:spcAft>
              <a:buSzPts val="1500"/>
              <a:buChar char="•"/>
              <a:defRPr sz="1500"/>
            </a:lvl1pPr>
            <a:lvl2pPr indent="-317500" lvl="1" marL="914400" algn="l">
              <a:lnSpc>
                <a:spcPct val="90000"/>
              </a:lnSpc>
              <a:spcBef>
                <a:spcPts val="80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17500" lvl="5" marL="2743200" algn="l">
              <a:lnSpc>
                <a:spcPct val="90000"/>
              </a:lnSpc>
              <a:spcBef>
                <a:spcPts val="600"/>
              </a:spcBef>
              <a:spcAft>
                <a:spcPts val="0"/>
              </a:spcAft>
              <a:buSzPts val="1400"/>
              <a:buChar char="•"/>
              <a:defRPr sz="1400"/>
            </a:lvl6pPr>
            <a:lvl7pPr indent="-317500" lvl="6" marL="3200400" algn="l">
              <a:lnSpc>
                <a:spcPct val="90000"/>
              </a:lnSpc>
              <a:spcBef>
                <a:spcPts val="600"/>
              </a:spcBef>
              <a:spcAft>
                <a:spcPts val="0"/>
              </a:spcAft>
              <a:buSzPts val="1400"/>
              <a:buChar char="•"/>
              <a:defRPr sz="1400"/>
            </a:lvl7pPr>
            <a:lvl8pPr indent="-317500" lvl="7" marL="3657600" algn="l">
              <a:lnSpc>
                <a:spcPct val="90000"/>
              </a:lnSpc>
              <a:spcBef>
                <a:spcPts val="600"/>
              </a:spcBef>
              <a:spcAft>
                <a:spcPts val="0"/>
              </a:spcAft>
              <a:buSzPts val="1400"/>
              <a:buChar char="•"/>
              <a:defRPr sz="1400"/>
            </a:lvl8pPr>
            <a:lvl9pPr indent="-317500" lvl="8" marL="4114800" algn="l">
              <a:lnSpc>
                <a:spcPct val="90000"/>
              </a:lnSpc>
              <a:spcBef>
                <a:spcPts val="600"/>
              </a:spcBef>
              <a:spcAft>
                <a:spcPts val="0"/>
              </a:spcAft>
              <a:buSzPts val="1400"/>
              <a:buChar char="•"/>
              <a:defRPr sz="1400"/>
            </a:lvl9pPr>
          </a:lstStyle>
          <a:p/>
        </p:txBody>
      </p:sp>
      <p:sp>
        <p:nvSpPr>
          <p:cNvPr id="75" name="Google Shape;75;p17"/>
          <p:cNvSpPr txBox="1"/>
          <p:nvPr>
            <p:ph idx="11" type="ftr"/>
          </p:nvPr>
        </p:nvSpPr>
        <p:spPr>
          <a:xfrm>
            <a:off x="285750" y="4912286"/>
            <a:ext cx="6331618" cy="171928"/>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7"/>
          <p:cNvSpPr txBox="1"/>
          <p:nvPr>
            <p:ph idx="10" type="dt"/>
          </p:nvPr>
        </p:nvSpPr>
        <p:spPr>
          <a:xfrm>
            <a:off x="7264454" y="4912286"/>
            <a:ext cx="1250895" cy="171928"/>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2" type="sldNum"/>
          </p:nvPr>
        </p:nvSpPr>
        <p:spPr>
          <a:xfrm>
            <a:off x="8515349" y="4912286"/>
            <a:ext cx="334771" cy="17192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8" name="Shape 78"/>
        <p:cNvGrpSpPr/>
        <p:nvPr/>
      </p:nvGrpSpPr>
      <p:grpSpPr>
        <a:xfrm>
          <a:off x="0" y="0"/>
          <a:ext cx="0" cy="0"/>
          <a:chOff x="0" y="0"/>
          <a:chExt cx="0" cy="0"/>
        </a:xfrm>
      </p:grpSpPr>
      <p:sp>
        <p:nvSpPr>
          <p:cNvPr id="79" name="Google Shape;79;p18"/>
          <p:cNvSpPr txBox="1"/>
          <p:nvPr>
            <p:ph type="title"/>
          </p:nvPr>
        </p:nvSpPr>
        <p:spPr>
          <a:xfrm>
            <a:off x="628650" y="273845"/>
            <a:ext cx="7886700" cy="858918"/>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8"/>
          <p:cNvSpPr txBox="1"/>
          <p:nvPr>
            <p:ph idx="1" type="body"/>
          </p:nvPr>
        </p:nvSpPr>
        <p:spPr>
          <a:xfrm>
            <a:off x="629841" y="1371600"/>
            <a:ext cx="3771900" cy="514350"/>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SzPts val="1500"/>
              <a:buNone/>
              <a:defRPr b="1" sz="1500"/>
            </a:lvl1pPr>
            <a:lvl2pPr indent="-228600" lvl="1" marL="914400" algn="l">
              <a:lnSpc>
                <a:spcPct val="90000"/>
              </a:lnSpc>
              <a:spcBef>
                <a:spcPts val="80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81" name="Google Shape;81;p18"/>
          <p:cNvSpPr txBox="1"/>
          <p:nvPr>
            <p:ph idx="2" type="body"/>
          </p:nvPr>
        </p:nvSpPr>
        <p:spPr>
          <a:xfrm>
            <a:off x="629841" y="1885950"/>
            <a:ext cx="3771900" cy="2756297"/>
          </a:xfrm>
          <a:prstGeom prst="rect">
            <a:avLst/>
          </a:prstGeom>
          <a:noFill/>
          <a:ln>
            <a:noFill/>
          </a:ln>
        </p:spPr>
        <p:txBody>
          <a:bodyPr anchorCtr="0" anchor="t" bIns="34275" lIns="68575" spcFirstLastPara="1" rIns="68575" wrap="square" tIns="34275">
            <a:noAutofit/>
          </a:bodyPr>
          <a:lstStyle>
            <a:lvl1pPr indent="-323850" lvl="0" marL="457200" algn="l">
              <a:lnSpc>
                <a:spcPct val="90000"/>
              </a:lnSpc>
              <a:spcBef>
                <a:spcPts val="1400"/>
              </a:spcBef>
              <a:spcAft>
                <a:spcPts val="0"/>
              </a:spcAft>
              <a:buSzPts val="1500"/>
              <a:buChar char="•"/>
              <a:defRPr sz="1500"/>
            </a:lvl1pPr>
            <a:lvl2pPr indent="-317500" lvl="1" marL="914400" algn="l">
              <a:lnSpc>
                <a:spcPct val="90000"/>
              </a:lnSpc>
              <a:spcBef>
                <a:spcPts val="80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04800" lvl="5" marL="2743200" algn="l">
              <a:lnSpc>
                <a:spcPct val="90000"/>
              </a:lnSpc>
              <a:spcBef>
                <a:spcPts val="600"/>
              </a:spcBef>
              <a:spcAft>
                <a:spcPts val="0"/>
              </a:spcAft>
              <a:buSzPts val="1200"/>
              <a:buChar char="•"/>
              <a:defRPr sz="1200"/>
            </a:lvl6pPr>
            <a:lvl7pPr indent="-304800" lvl="6" marL="3200400" algn="l">
              <a:lnSpc>
                <a:spcPct val="90000"/>
              </a:lnSpc>
              <a:spcBef>
                <a:spcPts val="600"/>
              </a:spcBef>
              <a:spcAft>
                <a:spcPts val="0"/>
              </a:spcAft>
              <a:buSzPts val="1200"/>
              <a:buChar char="•"/>
              <a:defRPr sz="1200"/>
            </a:lvl7pPr>
            <a:lvl8pPr indent="-304800" lvl="7" marL="3657600" algn="l">
              <a:lnSpc>
                <a:spcPct val="90000"/>
              </a:lnSpc>
              <a:spcBef>
                <a:spcPts val="600"/>
              </a:spcBef>
              <a:spcAft>
                <a:spcPts val="0"/>
              </a:spcAft>
              <a:buSzPts val="1200"/>
              <a:buChar char="•"/>
              <a:defRPr sz="1200"/>
            </a:lvl8pPr>
            <a:lvl9pPr indent="-304800" lvl="8" marL="4114800" algn="l">
              <a:lnSpc>
                <a:spcPct val="90000"/>
              </a:lnSpc>
              <a:spcBef>
                <a:spcPts val="600"/>
              </a:spcBef>
              <a:spcAft>
                <a:spcPts val="0"/>
              </a:spcAft>
              <a:buSzPts val="1200"/>
              <a:buChar char="•"/>
              <a:defRPr sz="1200"/>
            </a:lvl9pPr>
          </a:lstStyle>
          <a:p/>
        </p:txBody>
      </p:sp>
      <p:sp>
        <p:nvSpPr>
          <p:cNvPr id="82" name="Google Shape;82;p18"/>
          <p:cNvSpPr txBox="1"/>
          <p:nvPr>
            <p:ph idx="3" type="body"/>
          </p:nvPr>
        </p:nvSpPr>
        <p:spPr>
          <a:xfrm>
            <a:off x="4744641" y="1371600"/>
            <a:ext cx="3771900" cy="514350"/>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SzPts val="1500"/>
              <a:buNone/>
              <a:defRPr b="1" sz="1500"/>
            </a:lvl1pPr>
            <a:lvl2pPr indent="-228600" lvl="1" marL="914400" algn="l">
              <a:lnSpc>
                <a:spcPct val="90000"/>
              </a:lnSpc>
              <a:spcBef>
                <a:spcPts val="80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83" name="Google Shape;83;p18"/>
          <p:cNvSpPr txBox="1"/>
          <p:nvPr>
            <p:ph idx="4" type="body"/>
          </p:nvPr>
        </p:nvSpPr>
        <p:spPr>
          <a:xfrm>
            <a:off x="4744641" y="1885950"/>
            <a:ext cx="3771900" cy="2756297"/>
          </a:xfrm>
          <a:prstGeom prst="rect">
            <a:avLst/>
          </a:prstGeom>
          <a:noFill/>
          <a:ln>
            <a:noFill/>
          </a:ln>
        </p:spPr>
        <p:txBody>
          <a:bodyPr anchorCtr="0" anchor="t" bIns="34275" lIns="68575" spcFirstLastPara="1" rIns="68575" wrap="square" tIns="34275">
            <a:noAutofit/>
          </a:bodyPr>
          <a:lstStyle>
            <a:lvl1pPr indent="-323850" lvl="0" marL="457200" algn="l">
              <a:lnSpc>
                <a:spcPct val="90000"/>
              </a:lnSpc>
              <a:spcBef>
                <a:spcPts val="1400"/>
              </a:spcBef>
              <a:spcAft>
                <a:spcPts val="0"/>
              </a:spcAft>
              <a:buSzPts val="1500"/>
              <a:buChar char="•"/>
              <a:defRPr sz="1500"/>
            </a:lvl1pPr>
            <a:lvl2pPr indent="-317500" lvl="1" marL="914400" algn="l">
              <a:lnSpc>
                <a:spcPct val="90000"/>
              </a:lnSpc>
              <a:spcBef>
                <a:spcPts val="80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04800" lvl="5" marL="2743200" algn="l">
              <a:lnSpc>
                <a:spcPct val="90000"/>
              </a:lnSpc>
              <a:spcBef>
                <a:spcPts val="600"/>
              </a:spcBef>
              <a:spcAft>
                <a:spcPts val="0"/>
              </a:spcAft>
              <a:buSzPts val="1200"/>
              <a:buChar char="•"/>
              <a:defRPr sz="1200"/>
            </a:lvl6pPr>
            <a:lvl7pPr indent="-304800" lvl="6" marL="3200400" algn="l">
              <a:lnSpc>
                <a:spcPct val="90000"/>
              </a:lnSpc>
              <a:spcBef>
                <a:spcPts val="600"/>
              </a:spcBef>
              <a:spcAft>
                <a:spcPts val="0"/>
              </a:spcAft>
              <a:buSzPts val="1200"/>
              <a:buChar char="•"/>
              <a:defRPr sz="1200"/>
            </a:lvl7pPr>
            <a:lvl8pPr indent="-304800" lvl="7" marL="3657600" algn="l">
              <a:lnSpc>
                <a:spcPct val="90000"/>
              </a:lnSpc>
              <a:spcBef>
                <a:spcPts val="600"/>
              </a:spcBef>
              <a:spcAft>
                <a:spcPts val="0"/>
              </a:spcAft>
              <a:buSzPts val="1200"/>
              <a:buChar char="•"/>
              <a:defRPr sz="1200"/>
            </a:lvl8pPr>
            <a:lvl9pPr indent="-304800" lvl="8" marL="4114800" algn="l">
              <a:lnSpc>
                <a:spcPct val="90000"/>
              </a:lnSpc>
              <a:spcBef>
                <a:spcPts val="600"/>
              </a:spcBef>
              <a:spcAft>
                <a:spcPts val="0"/>
              </a:spcAft>
              <a:buSzPts val="1200"/>
              <a:buChar char="•"/>
              <a:defRPr sz="1200"/>
            </a:lvl9pPr>
          </a:lstStyle>
          <a:p/>
        </p:txBody>
      </p:sp>
      <p:sp>
        <p:nvSpPr>
          <p:cNvPr id="84" name="Google Shape;84;p18"/>
          <p:cNvSpPr txBox="1"/>
          <p:nvPr>
            <p:ph idx="11" type="ftr"/>
          </p:nvPr>
        </p:nvSpPr>
        <p:spPr>
          <a:xfrm>
            <a:off x="285750" y="4912286"/>
            <a:ext cx="6331618" cy="171928"/>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8"/>
          <p:cNvSpPr txBox="1"/>
          <p:nvPr>
            <p:ph idx="10" type="dt"/>
          </p:nvPr>
        </p:nvSpPr>
        <p:spPr>
          <a:xfrm>
            <a:off x="7264454" y="4912286"/>
            <a:ext cx="1250895" cy="171928"/>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8"/>
          <p:cNvSpPr txBox="1"/>
          <p:nvPr>
            <p:ph idx="12" type="sldNum"/>
          </p:nvPr>
        </p:nvSpPr>
        <p:spPr>
          <a:xfrm>
            <a:off x="8515349" y="4912286"/>
            <a:ext cx="334771" cy="17192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sp>
        <p:nvSpPr>
          <p:cNvPr id="88" name="Google Shape;88;p19"/>
          <p:cNvSpPr txBox="1"/>
          <p:nvPr>
            <p:ph type="title"/>
          </p:nvPr>
        </p:nvSpPr>
        <p:spPr>
          <a:xfrm>
            <a:off x="628650" y="273845"/>
            <a:ext cx="7886700" cy="858918"/>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 name="Google Shape;89;p19"/>
          <p:cNvSpPr txBox="1"/>
          <p:nvPr>
            <p:ph idx="11" type="ftr"/>
          </p:nvPr>
        </p:nvSpPr>
        <p:spPr>
          <a:xfrm>
            <a:off x="285750" y="4912286"/>
            <a:ext cx="6331618" cy="171928"/>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19"/>
          <p:cNvSpPr txBox="1"/>
          <p:nvPr>
            <p:ph idx="10" type="dt"/>
          </p:nvPr>
        </p:nvSpPr>
        <p:spPr>
          <a:xfrm>
            <a:off x="7264454" y="4912286"/>
            <a:ext cx="1250895" cy="171928"/>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19"/>
          <p:cNvSpPr txBox="1"/>
          <p:nvPr>
            <p:ph idx="12" type="sldNum"/>
          </p:nvPr>
        </p:nvSpPr>
        <p:spPr>
          <a:xfrm>
            <a:off x="8515349" y="4912286"/>
            <a:ext cx="334771" cy="17192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20"/>
          <p:cNvSpPr txBox="1"/>
          <p:nvPr>
            <p:ph idx="11" type="ftr"/>
          </p:nvPr>
        </p:nvSpPr>
        <p:spPr>
          <a:xfrm>
            <a:off x="285750" y="4912286"/>
            <a:ext cx="6331618" cy="171928"/>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20"/>
          <p:cNvSpPr txBox="1"/>
          <p:nvPr>
            <p:ph idx="10" type="dt"/>
          </p:nvPr>
        </p:nvSpPr>
        <p:spPr>
          <a:xfrm>
            <a:off x="7264454" y="4912286"/>
            <a:ext cx="1250895" cy="171928"/>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20"/>
          <p:cNvSpPr txBox="1"/>
          <p:nvPr>
            <p:ph idx="12" type="sldNum"/>
          </p:nvPr>
        </p:nvSpPr>
        <p:spPr>
          <a:xfrm>
            <a:off x="8515349" y="4912286"/>
            <a:ext cx="334771" cy="17192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6" name="Shape 96"/>
        <p:cNvGrpSpPr/>
        <p:nvPr/>
      </p:nvGrpSpPr>
      <p:grpSpPr>
        <a:xfrm>
          <a:off x="0" y="0"/>
          <a:ext cx="0" cy="0"/>
          <a:chOff x="0" y="0"/>
          <a:chExt cx="0" cy="0"/>
        </a:xfrm>
      </p:grpSpPr>
      <p:sp>
        <p:nvSpPr>
          <p:cNvPr id="97" name="Google Shape;97;p21"/>
          <p:cNvSpPr txBox="1"/>
          <p:nvPr>
            <p:ph type="title"/>
          </p:nvPr>
        </p:nvSpPr>
        <p:spPr>
          <a:xfrm>
            <a:off x="5943600" y="1143000"/>
            <a:ext cx="2571750" cy="14287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accent1"/>
              </a:buClr>
              <a:buSzPts val="2600"/>
              <a:buFont typeface="Century Schoolbook"/>
              <a:buNone/>
              <a:defRPr sz="2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8" name="Google Shape;98;p21"/>
          <p:cNvSpPr txBox="1"/>
          <p:nvPr>
            <p:ph idx="1" type="body"/>
          </p:nvPr>
        </p:nvSpPr>
        <p:spPr>
          <a:xfrm>
            <a:off x="628650" y="514350"/>
            <a:ext cx="4800600" cy="3943350"/>
          </a:xfrm>
          <a:prstGeom prst="rect">
            <a:avLst/>
          </a:prstGeom>
          <a:noFill/>
          <a:ln>
            <a:noFill/>
          </a:ln>
        </p:spPr>
        <p:txBody>
          <a:bodyPr anchorCtr="0" anchor="t" bIns="34275" lIns="68575" spcFirstLastPara="1" rIns="68575" wrap="square" tIns="34275">
            <a:noAutofit/>
          </a:bodyPr>
          <a:lstStyle>
            <a:lvl1pPr indent="-323850" lvl="0" marL="457200" algn="l">
              <a:lnSpc>
                <a:spcPct val="90000"/>
              </a:lnSpc>
              <a:spcBef>
                <a:spcPts val="1400"/>
              </a:spcBef>
              <a:spcAft>
                <a:spcPts val="0"/>
              </a:spcAft>
              <a:buSzPts val="1500"/>
              <a:buChar char="•"/>
              <a:defRPr sz="1500"/>
            </a:lvl1pPr>
            <a:lvl2pPr indent="-317500" lvl="1" marL="914400" algn="l">
              <a:lnSpc>
                <a:spcPct val="90000"/>
              </a:lnSpc>
              <a:spcBef>
                <a:spcPts val="80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23850" lvl="5" marL="2743200" algn="l">
              <a:lnSpc>
                <a:spcPct val="90000"/>
              </a:lnSpc>
              <a:spcBef>
                <a:spcPts val="600"/>
              </a:spcBef>
              <a:spcAft>
                <a:spcPts val="0"/>
              </a:spcAft>
              <a:buSzPts val="1500"/>
              <a:buChar char="•"/>
              <a:defRPr sz="1500"/>
            </a:lvl6pPr>
            <a:lvl7pPr indent="-323850" lvl="6" marL="3200400" algn="l">
              <a:lnSpc>
                <a:spcPct val="90000"/>
              </a:lnSpc>
              <a:spcBef>
                <a:spcPts val="600"/>
              </a:spcBef>
              <a:spcAft>
                <a:spcPts val="0"/>
              </a:spcAft>
              <a:buSzPts val="1500"/>
              <a:buChar char="•"/>
              <a:defRPr sz="1500"/>
            </a:lvl7pPr>
            <a:lvl8pPr indent="-323850" lvl="7" marL="3657600" algn="l">
              <a:lnSpc>
                <a:spcPct val="90000"/>
              </a:lnSpc>
              <a:spcBef>
                <a:spcPts val="600"/>
              </a:spcBef>
              <a:spcAft>
                <a:spcPts val="0"/>
              </a:spcAft>
              <a:buSzPts val="1500"/>
              <a:buChar char="•"/>
              <a:defRPr sz="1500"/>
            </a:lvl8pPr>
            <a:lvl9pPr indent="-323850" lvl="8" marL="4114800" algn="l">
              <a:lnSpc>
                <a:spcPct val="90000"/>
              </a:lnSpc>
              <a:spcBef>
                <a:spcPts val="600"/>
              </a:spcBef>
              <a:spcAft>
                <a:spcPts val="0"/>
              </a:spcAft>
              <a:buSzPts val="1500"/>
              <a:buChar char="•"/>
              <a:defRPr sz="1500"/>
            </a:lvl9pPr>
          </a:lstStyle>
          <a:p/>
        </p:txBody>
      </p:sp>
      <p:sp>
        <p:nvSpPr>
          <p:cNvPr id="99" name="Google Shape;99;p21"/>
          <p:cNvSpPr txBox="1"/>
          <p:nvPr>
            <p:ph idx="2" type="body"/>
          </p:nvPr>
        </p:nvSpPr>
        <p:spPr>
          <a:xfrm>
            <a:off x="5943600" y="2686050"/>
            <a:ext cx="2571750" cy="13716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200"/>
              <a:buNone/>
              <a:defRPr sz="1200"/>
            </a:lvl1pPr>
            <a:lvl2pPr indent="-228600" lvl="1" marL="914400" algn="l">
              <a:lnSpc>
                <a:spcPct val="90000"/>
              </a:lnSpc>
              <a:spcBef>
                <a:spcPts val="80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100" name="Google Shape;100;p21"/>
          <p:cNvSpPr txBox="1"/>
          <p:nvPr>
            <p:ph idx="11" type="ftr"/>
          </p:nvPr>
        </p:nvSpPr>
        <p:spPr>
          <a:xfrm>
            <a:off x="285750" y="4912286"/>
            <a:ext cx="6331618" cy="171928"/>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1" name="Google Shape;101;p21"/>
          <p:cNvSpPr txBox="1"/>
          <p:nvPr>
            <p:ph idx="10" type="dt"/>
          </p:nvPr>
        </p:nvSpPr>
        <p:spPr>
          <a:xfrm>
            <a:off x="7264454" y="4912286"/>
            <a:ext cx="1250895" cy="171928"/>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2" name="Google Shape;102;p21"/>
          <p:cNvSpPr txBox="1"/>
          <p:nvPr>
            <p:ph idx="12" type="sldNum"/>
          </p:nvPr>
        </p:nvSpPr>
        <p:spPr>
          <a:xfrm>
            <a:off x="8515349" y="4912286"/>
            <a:ext cx="334771" cy="17192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3" name="Shape 103"/>
        <p:cNvGrpSpPr/>
        <p:nvPr/>
      </p:nvGrpSpPr>
      <p:grpSpPr>
        <a:xfrm>
          <a:off x="0" y="0"/>
          <a:ext cx="0" cy="0"/>
          <a:chOff x="0" y="0"/>
          <a:chExt cx="0" cy="0"/>
        </a:xfrm>
      </p:grpSpPr>
      <p:sp>
        <p:nvSpPr>
          <p:cNvPr id="104" name="Google Shape;104;p22"/>
          <p:cNvSpPr txBox="1"/>
          <p:nvPr>
            <p:ph type="title"/>
          </p:nvPr>
        </p:nvSpPr>
        <p:spPr>
          <a:xfrm>
            <a:off x="5943600" y="1145286"/>
            <a:ext cx="2571750" cy="1426464"/>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accent1"/>
              </a:buClr>
              <a:buSzPts val="2600"/>
              <a:buFont typeface="Century Schoolbook"/>
              <a:buNone/>
              <a:defRPr sz="2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descr="An empty placeholder to add an image. Click on the placeholder and select the image that you wish to add" id="105" name="Google Shape;105;p22"/>
          <p:cNvSpPr/>
          <p:nvPr>
            <p:ph idx="2" type="pic"/>
          </p:nvPr>
        </p:nvSpPr>
        <p:spPr>
          <a:xfrm>
            <a:off x="628649" y="514350"/>
            <a:ext cx="4800600" cy="394335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1400"/>
              </a:spcBef>
              <a:spcAft>
                <a:spcPts val="0"/>
              </a:spcAft>
              <a:buClr>
                <a:schemeClr val="accent1"/>
              </a:buClr>
              <a:buSzPts val="2400"/>
              <a:buFont typeface="Arial"/>
              <a:buNone/>
              <a:defRPr b="0" i="0" sz="2400" u="none" cap="none" strike="noStrike">
                <a:solidFill>
                  <a:schemeClr val="lt1"/>
                </a:solidFill>
                <a:latin typeface="Century Schoolbook"/>
                <a:ea typeface="Century Schoolbook"/>
                <a:cs typeface="Century Schoolbook"/>
                <a:sym typeface="Century Schoolbook"/>
              </a:defRPr>
            </a:lvl1pPr>
            <a:lvl2pPr lvl="1" marR="0" rtl="0" algn="l">
              <a:lnSpc>
                <a:spcPct val="90000"/>
              </a:lnSpc>
              <a:spcBef>
                <a:spcPts val="800"/>
              </a:spcBef>
              <a:spcAft>
                <a:spcPts val="0"/>
              </a:spcAft>
              <a:buClr>
                <a:schemeClr val="accent1"/>
              </a:buClr>
              <a:buSzPts val="2100"/>
              <a:buFont typeface="Arial"/>
              <a:buNone/>
              <a:defRPr b="0" i="0" sz="2100" u="none" cap="none" strike="noStrike">
                <a:solidFill>
                  <a:schemeClr val="lt1"/>
                </a:solidFill>
                <a:latin typeface="Century Schoolbook"/>
                <a:ea typeface="Century Schoolbook"/>
                <a:cs typeface="Century Schoolbook"/>
                <a:sym typeface="Century Schoolbook"/>
              </a:defRPr>
            </a:lvl2pPr>
            <a:lvl3pPr lvl="2" marR="0" rtl="0" algn="l">
              <a:lnSpc>
                <a:spcPct val="90000"/>
              </a:lnSpc>
              <a:spcBef>
                <a:spcPts val="600"/>
              </a:spcBef>
              <a:spcAft>
                <a:spcPts val="0"/>
              </a:spcAft>
              <a:buClr>
                <a:schemeClr val="accent1"/>
              </a:buClr>
              <a:buSzPts val="1800"/>
              <a:buFont typeface="Arial"/>
              <a:buNone/>
              <a:defRPr b="0" i="0" sz="1800" u="none" cap="none" strike="noStrike">
                <a:solidFill>
                  <a:schemeClr val="lt1"/>
                </a:solidFill>
                <a:latin typeface="Century Schoolbook"/>
                <a:ea typeface="Century Schoolbook"/>
                <a:cs typeface="Century Schoolbook"/>
                <a:sym typeface="Century Schoolbook"/>
              </a:defRPr>
            </a:lvl3pPr>
            <a:lvl4pPr lvl="3" marR="0" rtl="0" algn="l">
              <a:lnSpc>
                <a:spcPct val="90000"/>
              </a:lnSpc>
              <a:spcBef>
                <a:spcPts val="600"/>
              </a:spcBef>
              <a:spcAft>
                <a:spcPts val="0"/>
              </a:spcAft>
              <a:buClr>
                <a:schemeClr val="accent1"/>
              </a:buClr>
              <a:buSzPts val="1500"/>
              <a:buFont typeface="Arial"/>
              <a:buNone/>
              <a:defRPr b="0" i="0" sz="1500" u="none" cap="none" strike="noStrike">
                <a:solidFill>
                  <a:schemeClr val="lt1"/>
                </a:solidFill>
                <a:latin typeface="Century Schoolbook"/>
                <a:ea typeface="Century Schoolbook"/>
                <a:cs typeface="Century Schoolbook"/>
                <a:sym typeface="Century Schoolbook"/>
              </a:defRPr>
            </a:lvl4pPr>
            <a:lvl5pPr lvl="4" marR="0" rtl="0" algn="l">
              <a:lnSpc>
                <a:spcPct val="90000"/>
              </a:lnSpc>
              <a:spcBef>
                <a:spcPts val="600"/>
              </a:spcBef>
              <a:spcAft>
                <a:spcPts val="0"/>
              </a:spcAft>
              <a:buClr>
                <a:schemeClr val="accent1"/>
              </a:buClr>
              <a:buSzPts val="1500"/>
              <a:buFont typeface="Arial"/>
              <a:buNone/>
              <a:defRPr b="0" i="0" sz="1500" u="none" cap="none" strike="noStrike">
                <a:solidFill>
                  <a:schemeClr val="lt1"/>
                </a:solidFill>
                <a:latin typeface="Century Schoolbook"/>
                <a:ea typeface="Century Schoolbook"/>
                <a:cs typeface="Century Schoolbook"/>
                <a:sym typeface="Century Schoolbook"/>
              </a:defRPr>
            </a:lvl5pPr>
            <a:lvl6pPr lvl="5" marR="0" rtl="0" algn="l">
              <a:lnSpc>
                <a:spcPct val="90000"/>
              </a:lnSpc>
              <a:spcBef>
                <a:spcPts val="600"/>
              </a:spcBef>
              <a:spcAft>
                <a:spcPts val="0"/>
              </a:spcAft>
              <a:buClr>
                <a:schemeClr val="accent1"/>
              </a:buClr>
              <a:buSzPts val="1500"/>
              <a:buFont typeface="Arial"/>
              <a:buNone/>
              <a:defRPr b="0" i="0" sz="1500" u="none" cap="none" strike="noStrike">
                <a:solidFill>
                  <a:schemeClr val="lt1"/>
                </a:solidFill>
                <a:latin typeface="Century Schoolbook"/>
                <a:ea typeface="Century Schoolbook"/>
                <a:cs typeface="Century Schoolbook"/>
                <a:sym typeface="Century Schoolbook"/>
              </a:defRPr>
            </a:lvl6pPr>
            <a:lvl7pPr lvl="6" marR="0" rtl="0" algn="l">
              <a:lnSpc>
                <a:spcPct val="90000"/>
              </a:lnSpc>
              <a:spcBef>
                <a:spcPts val="600"/>
              </a:spcBef>
              <a:spcAft>
                <a:spcPts val="0"/>
              </a:spcAft>
              <a:buClr>
                <a:schemeClr val="accent1"/>
              </a:buClr>
              <a:buSzPts val="1500"/>
              <a:buFont typeface="Arial"/>
              <a:buNone/>
              <a:defRPr b="0" i="0" sz="1500" u="none" cap="none" strike="noStrike">
                <a:solidFill>
                  <a:schemeClr val="lt1"/>
                </a:solidFill>
                <a:latin typeface="Century Schoolbook"/>
                <a:ea typeface="Century Schoolbook"/>
                <a:cs typeface="Century Schoolbook"/>
                <a:sym typeface="Century Schoolbook"/>
              </a:defRPr>
            </a:lvl7pPr>
            <a:lvl8pPr lvl="7" marR="0" rtl="0" algn="l">
              <a:lnSpc>
                <a:spcPct val="90000"/>
              </a:lnSpc>
              <a:spcBef>
                <a:spcPts val="600"/>
              </a:spcBef>
              <a:spcAft>
                <a:spcPts val="0"/>
              </a:spcAft>
              <a:buClr>
                <a:schemeClr val="accent1"/>
              </a:buClr>
              <a:buSzPts val="1500"/>
              <a:buFont typeface="Arial"/>
              <a:buNone/>
              <a:defRPr b="0" i="0" sz="1500" u="none" cap="none" strike="noStrike">
                <a:solidFill>
                  <a:schemeClr val="lt1"/>
                </a:solidFill>
                <a:latin typeface="Century Schoolbook"/>
                <a:ea typeface="Century Schoolbook"/>
                <a:cs typeface="Century Schoolbook"/>
                <a:sym typeface="Century Schoolbook"/>
              </a:defRPr>
            </a:lvl8pPr>
            <a:lvl9pPr lvl="8" marR="0" rtl="0" algn="l">
              <a:lnSpc>
                <a:spcPct val="90000"/>
              </a:lnSpc>
              <a:spcBef>
                <a:spcPts val="600"/>
              </a:spcBef>
              <a:spcAft>
                <a:spcPts val="0"/>
              </a:spcAft>
              <a:buClr>
                <a:schemeClr val="accent1"/>
              </a:buClr>
              <a:buSzPts val="1500"/>
              <a:buFont typeface="Arial"/>
              <a:buNone/>
              <a:defRPr b="0" i="0" sz="1500" u="none" cap="none" strike="noStrike">
                <a:solidFill>
                  <a:schemeClr val="lt1"/>
                </a:solidFill>
                <a:latin typeface="Century Schoolbook"/>
                <a:ea typeface="Century Schoolbook"/>
                <a:cs typeface="Century Schoolbook"/>
                <a:sym typeface="Century Schoolbook"/>
              </a:defRPr>
            </a:lvl9pPr>
          </a:lstStyle>
          <a:p/>
        </p:txBody>
      </p:sp>
      <p:sp>
        <p:nvSpPr>
          <p:cNvPr id="106" name="Google Shape;106;p22"/>
          <p:cNvSpPr txBox="1"/>
          <p:nvPr>
            <p:ph idx="1" type="body"/>
          </p:nvPr>
        </p:nvSpPr>
        <p:spPr>
          <a:xfrm>
            <a:off x="5943600" y="2686050"/>
            <a:ext cx="2571749" cy="13716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200"/>
              <a:buNone/>
              <a:defRPr sz="1200"/>
            </a:lvl1pPr>
            <a:lvl2pPr indent="-228600" lvl="1" marL="914400" algn="l">
              <a:lnSpc>
                <a:spcPct val="90000"/>
              </a:lnSpc>
              <a:spcBef>
                <a:spcPts val="80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107" name="Google Shape;107;p22"/>
          <p:cNvSpPr txBox="1"/>
          <p:nvPr>
            <p:ph idx="11" type="ftr"/>
          </p:nvPr>
        </p:nvSpPr>
        <p:spPr>
          <a:xfrm>
            <a:off x="285750" y="4912286"/>
            <a:ext cx="6331618" cy="171928"/>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 name="Google Shape;108;p22"/>
          <p:cNvSpPr txBox="1"/>
          <p:nvPr>
            <p:ph idx="10" type="dt"/>
          </p:nvPr>
        </p:nvSpPr>
        <p:spPr>
          <a:xfrm>
            <a:off x="7264454" y="4912286"/>
            <a:ext cx="1250895" cy="171928"/>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 name="Google Shape;109;p22"/>
          <p:cNvSpPr txBox="1"/>
          <p:nvPr>
            <p:ph idx="12" type="sldNum"/>
          </p:nvPr>
        </p:nvSpPr>
        <p:spPr>
          <a:xfrm>
            <a:off x="8515349" y="4912286"/>
            <a:ext cx="334771" cy="17192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0" name="Shape 110"/>
        <p:cNvGrpSpPr/>
        <p:nvPr/>
      </p:nvGrpSpPr>
      <p:grpSpPr>
        <a:xfrm>
          <a:off x="0" y="0"/>
          <a:ext cx="0" cy="0"/>
          <a:chOff x="0" y="0"/>
          <a:chExt cx="0" cy="0"/>
        </a:xfrm>
      </p:grpSpPr>
      <p:sp>
        <p:nvSpPr>
          <p:cNvPr id="111" name="Google Shape;111;p23"/>
          <p:cNvSpPr txBox="1"/>
          <p:nvPr>
            <p:ph type="title"/>
          </p:nvPr>
        </p:nvSpPr>
        <p:spPr>
          <a:xfrm>
            <a:off x="628650" y="273845"/>
            <a:ext cx="7886700" cy="858918"/>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2" name="Google Shape;112;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1400"/>
              </a:spcBef>
              <a:spcAft>
                <a:spcPts val="0"/>
              </a:spcAft>
              <a:buSzPts val="1400"/>
              <a:buChar char="•"/>
              <a:defRPr/>
            </a:lvl1pPr>
            <a:lvl2pPr indent="-317500" lvl="1" marL="914400" algn="l">
              <a:lnSpc>
                <a:spcPct val="90000"/>
              </a:lnSpc>
              <a:spcBef>
                <a:spcPts val="800"/>
              </a:spcBef>
              <a:spcAft>
                <a:spcPts val="0"/>
              </a:spcAft>
              <a:buSzPts val="1400"/>
              <a:buChar char="•"/>
              <a:defRPr/>
            </a:lvl2pPr>
            <a:lvl3pPr indent="-317500" lvl="2" marL="1371600" algn="l">
              <a:lnSpc>
                <a:spcPct val="90000"/>
              </a:lnSpc>
              <a:spcBef>
                <a:spcPts val="600"/>
              </a:spcBef>
              <a:spcAft>
                <a:spcPts val="0"/>
              </a:spcAft>
              <a:buSzPts val="1400"/>
              <a:buChar char="•"/>
              <a:defRPr/>
            </a:lvl3pPr>
            <a:lvl4pPr indent="-317500" lvl="3" marL="1828800" algn="l">
              <a:lnSpc>
                <a:spcPct val="90000"/>
              </a:lnSpc>
              <a:spcBef>
                <a:spcPts val="600"/>
              </a:spcBef>
              <a:spcAft>
                <a:spcPts val="0"/>
              </a:spcAft>
              <a:buSzPts val="1400"/>
              <a:buChar char="•"/>
              <a:defRPr/>
            </a:lvl4pPr>
            <a:lvl5pPr indent="-317500" lvl="4" marL="2286000" algn="l">
              <a:lnSpc>
                <a:spcPct val="90000"/>
              </a:lnSpc>
              <a:spcBef>
                <a:spcPts val="600"/>
              </a:spcBef>
              <a:spcAft>
                <a:spcPts val="0"/>
              </a:spcAft>
              <a:buSzPts val="1400"/>
              <a:buChar char="•"/>
              <a:defRPr/>
            </a:lvl5pPr>
            <a:lvl6pPr indent="-317500" lvl="5" marL="2743200" algn="l">
              <a:lnSpc>
                <a:spcPct val="90000"/>
              </a:lnSpc>
              <a:spcBef>
                <a:spcPts val="600"/>
              </a:spcBef>
              <a:spcAft>
                <a:spcPts val="0"/>
              </a:spcAft>
              <a:buSzPts val="1400"/>
              <a:buChar char="•"/>
              <a:defRPr/>
            </a:lvl6pPr>
            <a:lvl7pPr indent="-317500" lvl="6" marL="3200400" algn="l">
              <a:lnSpc>
                <a:spcPct val="90000"/>
              </a:lnSpc>
              <a:spcBef>
                <a:spcPts val="600"/>
              </a:spcBef>
              <a:spcAft>
                <a:spcPts val="0"/>
              </a:spcAft>
              <a:buSzPts val="1400"/>
              <a:buChar char="•"/>
              <a:defRPr/>
            </a:lvl7pPr>
            <a:lvl8pPr indent="-317500" lvl="7" marL="3657600" algn="l">
              <a:lnSpc>
                <a:spcPct val="90000"/>
              </a:lnSpc>
              <a:spcBef>
                <a:spcPts val="600"/>
              </a:spcBef>
              <a:spcAft>
                <a:spcPts val="0"/>
              </a:spcAft>
              <a:buSzPts val="1400"/>
              <a:buChar char="•"/>
              <a:defRPr/>
            </a:lvl8pPr>
            <a:lvl9pPr indent="-317500" lvl="8" marL="4114800" algn="l">
              <a:lnSpc>
                <a:spcPct val="90000"/>
              </a:lnSpc>
              <a:spcBef>
                <a:spcPts val="600"/>
              </a:spcBef>
              <a:spcAft>
                <a:spcPts val="0"/>
              </a:spcAft>
              <a:buSzPts val="1400"/>
              <a:buChar char="•"/>
              <a:defRPr/>
            </a:lvl9pPr>
          </a:lstStyle>
          <a:p/>
        </p:txBody>
      </p:sp>
      <p:sp>
        <p:nvSpPr>
          <p:cNvPr id="113" name="Google Shape;113;p23"/>
          <p:cNvSpPr txBox="1"/>
          <p:nvPr>
            <p:ph idx="11" type="ftr"/>
          </p:nvPr>
        </p:nvSpPr>
        <p:spPr>
          <a:xfrm>
            <a:off x="285750" y="4912286"/>
            <a:ext cx="6331618" cy="171928"/>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 name="Google Shape;114;p23"/>
          <p:cNvSpPr txBox="1"/>
          <p:nvPr>
            <p:ph idx="10" type="dt"/>
          </p:nvPr>
        </p:nvSpPr>
        <p:spPr>
          <a:xfrm>
            <a:off x="7264454" y="4912286"/>
            <a:ext cx="1250895" cy="171928"/>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5" name="Google Shape;115;p23"/>
          <p:cNvSpPr txBox="1"/>
          <p:nvPr>
            <p:ph idx="12" type="sldNum"/>
          </p:nvPr>
        </p:nvSpPr>
        <p:spPr>
          <a:xfrm>
            <a:off x="8515349" y="4912286"/>
            <a:ext cx="334771" cy="17192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6" name="Shape 116"/>
        <p:cNvGrpSpPr/>
        <p:nvPr/>
      </p:nvGrpSpPr>
      <p:grpSpPr>
        <a:xfrm>
          <a:off x="0" y="0"/>
          <a:ext cx="0" cy="0"/>
          <a:chOff x="0" y="0"/>
          <a:chExt cx="0" cy="0"/>
        </a:xfrm>
      </p:grpSpPr>
      <p:sp>
        <p:nvSpPr>
          <p:cNvPr id="117" name="Google Shape;117;p24"/>
          <p:cNvSpPr txBox="1"/>
          <p:nvPr>
            <p:ph type="title"/>
          </p:nvPr>
        </p:nvSpPr>
        <p:spPr>
          <a:xfrm rot="5400000">
            <a:off x="5726905" y="1853208"/>
            <a:ext cx="4358879"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accent1"/>
              </a:buClr>
              <a:buSzPts val="2600"/>
              <a:buFont typeface="Century Schoolbook"/>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8" name="Google Shape;118;p24"/>
          <p:cNvSpPr txBox="1"/>
          <p:nvPr>
            <p:ph idx="1" type="body"/>
          </p:nvPr>
        </p:nvSpPr>
        <p:spPr>
          <a:xfrm rot="5400000">
            <a:off x="1649611" y="-747117"/>
            <a:ext cx="4358879" cy="64008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1400"/>
              </a:spcBef>
              <a:spcAft>
                <a:spcPts val="0"/>
              </a:spcAft>
              <a:buSzPts val="1400"/>
              <a:buChar char="•"/>
              <a:defRPr/>
            </a:lvl1pPr>
            <a:lvl2pPr indent="-317500" lvl="1" marL="914400" algn="l">
              <a:lnSpc>
                <a:spcPct val="90000"/>
              </a:lnSpc>
              <a:spcBef>
                <a:spcPts val="800"/>
              </a:spcBef>
              <a:spcAft>
                <a:spcPts val="0"/>
              </a:spcAft>
              <a:buSzPts val="1400"/>
              <a:buChar char="•"/>
              <a:defRPr/>
            </a:lvl2pPr>
            <a:lvl3pPr indent="-317500" lvl="2" marL="1371600" algn="l">
              <a:lnSpc>
                <a:spcPct val="90000"/>
              </a:lnSpc>
              <a:spcBef>
                <a:spcPts val="600"/>
              </a:spcBef>
              <a:spcAft>
                <a:spcPts val="0"/>
              </a:spcAft>
              <a:buSzPts val="1400"/>
              <a:buChar char="•"/>
              <a:defRPr/>
            </a:lvl3pPr>
            <a:lvl4pPr indent="-317500" lvl="3" marL="1828800" algn="l">
              <a:lnSpc>
                <a:spcPct val="90000"/>
              </a:lnSpc>
              <a:spcBef>
                <a:spcPts val="600"/>
              </a:spcBef>
              <a:spcAft>
                <a:spcPts val="0"/>
              </a:spcAft>
              <a:buSzPts val="1400"/>
              <a:buChar char="•"/>
              <a:defRPr/>
            </a:lvl4pPr>
            <a:lvl5pPr indent="-317500" lvl="4" marL="2286000" algn="l">
              <a:lnSpc>
                <a:spcPct val="90000"/>
              </a:lnSpc>
              <a:spcBef>
                <a:spcPts val="600"/>
              </a:spcBef>
              <a:spcAft>
                <a:spcPts val="0"/>
              </a:spcAft>
              <a:buSzPts val="1400"/>
              <a:buChar char="•"/>
              <a:defRPr/>
            </a:lvl5pPr>
            <a:lvl6pPr indent="-317500" lvl="5" marL="2743200" algn="l">
              <a:lnSpc>
                <a:spcPct val="90000"/>
              </a:lnSpc>
              <a:spcBef>
                <a:spcPts val="600"/>
              </a:spcBef>
              <a:spcAft>
                <a:spcPts val="0"/>
              </a:spcAft>
              <a:buSzPts val="1400"/>
              <a:buChar char="•"/>
              <a:defRPr/>
            </a:lvl6pPr>
            <a:lvl7pPr indent="-317500" lvl="6" marL="3200400" algn="l">
              <a:lnSpc>
                <a:spcPct val="90000"/>
              </a:lnSpc>
              <a:spcBef>
                <a:spcPts val="600"/>
              </a:spcBef>
              <a:spcAft>
                <a:spcPts val="0"/>
              </a:spcAft>
              <a:buSzPts val="1400"/>
              <a:buChar char="•"/>
              <a:defRPr/>
            </a:lvl7pPr>
            <a:lvl8pPr indent="-317500" lvl="7" marL="3657600" algn="l">
              <a:lnSpc>
                <a:spcPct val="90000"/>
              </a:lnSpc>
              <a:spcBef>
                <a:spcPts val="600"/>
              </a:spcBef>
              <a:spcAft>
                <a:spcPts val="0"/>
              </a:spcAft>
              <a:buSzPts val="1400"/>
              <a:buChar char="•"/>
              <a:defRPr/>
            </a:lvl8pPr>
            <a:lvl9pPr indent="-317500" lvl="8" marL="4114800" algn="l">
              <a:lnSpc>
                <a:spcPct val="90000"/>
              </a:lnSpc>
              <a:spcBef>
                <a:spcPts val="600"/>
              </a:spcBef>
              <a:spcAft>
                <a:spcPts val="0"/>
              </a:spcAft>
              <a:buSzPts val="1400"/>
              <a:buChar char="•"/>
              <a:defRPr/>
            </a:lvl9pPr>
          </a:lstStyle>
          <a:p/>
        </p:txBody>
      </p:sp>
      <p:sp>
        <p:nvSpPr>
          <p:cNvPr id="119" name="Google Shape;119;p24"/>
          <p:cNvSpPr txBox="1"/>
          <p:nvPr>
            <p:ph idx="11" type="ftr"/>
          </p:nvPr>
        </p:nvSpPr>
        <p:spPr>
          <a:xfrm>
            <a:off x="285750" y="4912286"/>
            <a:ext cx="6331618" cy="171928"/>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0" name="Google Shape;120;p24"/>
          <p:cNvSpPr txBox="1"/>
          <p:nvPr>
            <p:ph idx="10" type="dt"/>
          </p:nvPr>
        </p:nvSpPr>
        <p:spPr>
          <a:xfrm>
            <a:off x="7264454" y="4912286"/>
            <a:ext cx="1250895" cy="171928"/>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24"/>
          <p:cNvSpPr txBox="1"/>
          <p:nvPr>
            <p:ph idx="12" type="sldNum"/>
          </p:nvPr>
        </p:nvSpPr>
        <p:spPr>
          <a:xfrm>
            <a:off x="8515349" y="4912286"/>
            <a:ext cx="334771" cy="17192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 name="Shape 50"/>
        <p:cNvGrpSpPr/>
        <p:nvPr/>
      </p:nvGrpSpPr>
      <p:grpSpPr>
        <a:xfrm>
          <a:off x="0" y="0"/>
          <a:ext cx="0" cy="0"/>
          <a:chOff x="0" y="0"/>
          <a:chExt cx="0" cy="0"/>
        </a:xfrm>
      </p:grpSpPr>
      <p:sp>
        <p:nvSpPr>
          <p:cNvPr id="51" name="Google Shape;51;p13"/>
          <p:cNvSpPr/>
          <p:nvPr/>
        </p:nvSpPr>
        <p:spPr>
          <a:xfrm>
            <a:off x="0" y="4869179"/>
            <a:ext cx="9141618" cy="274320"/>
          </a:xfrm>
          <a:prstGeom prst="rect">
            <a:avLst/>
          </a:prstGeom>
          <a:solidFill>
            <a:srgbClr val="2D292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Schoolbook"/>
              <a:ea typeface="Century Schoolbook"/>
              <a:cs typeface="Century Schoolbook"/>
              <a:sym typeface="Century Schoolbook"/>
            </a:endParaRPr>
          </a:p>
        </p:txBody>
      </p:sp>
      <p:sp>
        <p:nvSpPr>
          <p:cNvPr id="52" name="Google Shape;52;p13"/>
          <p:cNvSpPr txBox="1"/>
          <p:nvPr>
            <p:ph type="title"/>
          </p:nvPr>
        </p:nvSpPr>
        <p:spPr>
          <a:xfrm>
            <a:off x="628650" y="273845"/>
            <a:ext cx="7886700" cy="858918"/>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accent1"/>
              </a:buClr>
              <a:buSzPts val="2600"/>
              <a:buFont typeface="Century Schoolbook"/>
              <a:buNone/>
              <a:defRPr b="0" i="0" sz="2600" u="none" cap="none" strike="noStrike">
                <a:solidFill>
                  <a:schemeClr val="accent1"/>
                </a:solidFill>
                <a:latin typeface="Century Schoolbook"/>
                <a:ea typeface="Century Schoolbook"/>
                <a:cs typeface="Century Schoolbook"/>
                <a:sym typeface="Century Schoolbook"/>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 name="Google Shape;53;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1400"/>
              </a:spcBef>
              <a:spcAft>
                <a:spcPts val="0"/>
              </a:spcAft>
              <a:buClr>
                <a:schemeClr val="accent1"/>
              </a:buClr>
              <a:buSzPts val="1500"/>
              <a:buFont typeface="Arial"/>
              <a:buChar char="•"/>
              <a:defRPr b="0" i="0" sz="1500" u="none" cap="none" strike="noStrike">
                <a:solidFill>
                  <a:schemeClr val="lt1"/>
                </a:solidFill>
                <a:latin typeface="Century Schoolbook"/>
                <a:ea typeface="Century Schoolbook"/>
                <a:cs typeface="Century Schoolbook"/>
                <a:sym typeface="Century Schoolbook"/>
              </a:defRPr>
            </a:lvl1pPr>
            <a:lvl2pPr indent="-317500" lvl="1" marL="914400" marR="0" rtl="0" algn="l">
              <a:lnSpc>
                <a:spcPct val="90000"/>
              </a:lnSpc>
              <a:spcBef>
                <a:spcPts val="800"/>
              </a:spcBef>
              <a:spcAft>
                <a:spcPts val="0"/>
              </a:spcAft>
              <a:buClr>
                <a:schemeClr val="accent1"/>
              </a:buClr>
              <a:buSzPts val="1400"/>
              <a:buFont typeface="Arial"/>
              <a:buChar char="•"/>
              <a:defRPr b="0" i="0" sz="1400" u="none" cap="none" strike="noStrike">
                <a:solidFill>
                  <a:schemeClr val="lt1"/>
                </a:solidFill>
                <a:latin typeface="Century Schoolbook"/>
                <a:ea typeface="Century Schoolbook"/>
                <a:cs typeface="Century Schoolbook"/>
                <a:sym typeface="Century Schoolbook"/>
              </a:defRPr>
            </a:lvl2pPr>
            <a:lvl3pPr indent="-304800" lvl="2" marL="1371600" marR="0" rtl="0" algn="l">
              <a:lnSpc>
                <a:spcPct val="90000"/>
              </a:lnSpc>
              <a:spcBef>
                <a:spcPts val="600"/>
              </a:spcBef>
              <a:spcAft>
                <a:spcPts val="0"/>
              </a:spcAft>
              <a:buClr>
                <a:schemeClr val="accent1"/>
              </a:buClr>
              <a:buSzPts val="1200"/>
              <a:buFont typeface="Arial"/>
              <a:buChar char="•"/>
              <a:defRPr b="0" i="0" sz="1200" u="none" cap="none" strike="noStrike">
                <a:solidFill>
                  <a:schemeClr val="lt1"/>
                </a:solidFill>
                <a:latin typeface="Century Schoolbook"/>
                <a:ea typeface="Century Schoolbook"/>
                <a:cs typeface="Century Schoolbook"/>
                <a:sym typeface="Century Schoolbook"/>
              </a:defRPr>
            </a:lvl3pPr>
            <a:lvl4pPr indent="-298450" lvl="3" marL="1828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4pPr>
            <a:lvl5pPr indent="-298450" lvl="4" marL="22860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5pPr>
            <a:lvl6pPr indent="-298450" lvl="5" marL="27432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6pPr>
            <a:lvl7pPr indent="-298450" lvl="6" marL="32004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7pPr>
            <a:lvl8pPr indent="-298450" lvl="7" marL="36576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8pPr>
            <a:lvl9pPr indent="-298450" lvl="8" marL="4114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9pPr>
          </a:lstStyle>
          <a:p/>
        </p:txBody>
      </p:sp>
      <p:sp>
        <p:nvSpPr>
          <p:cNvPr id="54" name="Google Shape;54;p13"/>
          <p:cNvSpPr txBox="1"/>
          <p:nvPr>
            <p:ph idx="11" type="ftr"/>
          </p:nvPr>
        </p:nvSpPr>
        <p:spPr>
          <a:xfrm>
            <a:off x="285750" y="4912286"/>
            <a:ext cx="6331618" cy="171928"/>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rgbClr val="B9B1A2"/>
                </a:solidFill>
                <a:latin typeface="Century Schoolbook"/>
                <a:ea typeface="Century Schoolbook"/>
                <a:cs typeface="Century Schoolbook"/>
                <a:sym typeface="Century Schoolbook"/>
              </a:defRPr>
            </a:lvl1pPr>
            <a:lvl2pPr lvl="1" marR="0" rtl="0" algn="l">
              <a:spcBef>
                <a:spcPts val="0"/>
              </a:spcBef>
              <a:spcAft>
                <a:spcPts val="0"/>
              </a:spcAft>
              <a:buSzPts val="1100"/>
              <a:buNone/>
              <a:defRPr b="0" i="0" sz="1400" u="none" cap="none" strike="noStrike">
                <a:solidFill>
                  <a:schemeClr val="lt1"/>
                </a:solidFill>
                <a:latin typeface="Century Schoolbook"/>
                <a:ea typeface="Century Schoolbook"/>
                <a:cs typeface="Century Schoolbook"/>
                <a:sym typeface="Century Schoolbook"/>
              </a:defRPr>
            </a:lvl2pPr>
            <a:lvl3pPr lvl="2" marR="0" rtl="0" algn="l">
              <a:spcBef>
                <a:spcPts val="0"/>
              </a:spcBef>
              <a:spcAft>
                <a:spcPts val="0"/>
              </a:spcAft>
              <a:buSzPts val="1100"/>
              <a:buNone/>
              <a:defRPr b="0" i="0" sz="1400" u="none" cap="none" strike="noStrike">
                <a:solidFill>
                  <a:schemeClr val="lt1"/>
                </a:solidFill>
                <a:latin typeface="Century Schoolbook"/>
                <a:ea typeface="Century Schoolbook"/>
                <a:cs typeface="Century Schoolbook"/>
                <a:sym typeface="Century Schoolbook"/>
              </a:defRPr>
            </a:lvl3pPr>
            <a:lvl4pPr lvl="3" marR="0" rtl="0" algn="l">
              <a:spcBef>
                <a:spcPts val="0"/>
              </a:spcBef>
              <a:spcAft>
                <a:spcPts val="0"/>
              </a:spcAft>
              <a:buSzPts val="1100"/>
              <a:buNone/>
              <a:defRPr b="0" i="0" sz="1400" u="none" cap="none" strike="noStrike">
                <a:solidFill>
                  <a:schemeClr val="lt1"/>
                </a:solidFill>
                <a:latin typeface="Century Schoolbook"/>
                <a:ea typeface="Century Schoolbook"/>
                <a:cs typeface="Century Schoolbook"/>
                <a:sym typeface="Century Schoolbook"/>
              </a:defRPr>
            </a:lvl4pPr>
            <a:lvl5pPr lvl="4" marR="0" rtl="0" algn="l">
              <a:spcBef>
                <a:spcPts val="0"/>
              </a:spcBef>
              <a:spcAft>
                <a:spcPts val="0"/>
              </a:spcAft>
              <a:buSzPts val="1100"/>
              <a:buNone/>
              <a:defRPr b="0" i="0" sz="1400" u="none" cap="none" strike="noStrike">
                <a:solidFill>
                  <a:schemeClr val="lt1"/>
                </a:solidFill>
                <a:latin typeface="Century Schoolbook"/>
                <a:ea typeface="Century Schoolbook"/>
                <a:cs typeface="Century Schoolbook"/>
                <a:sym typeface="Century Schoolbook"/>
              </a:defRPr>
            </a:lvl5pPr>
            <a:lvl6pPr lvl="5" marR="0" rtl="0" algn="l">
              <a:spcBef>
                <a:spcPts val="0"/>
              </a:spcBef>
              <a:spcAft>
                <a:spcPts val="0"/>
              </a:spcAft>
              <a:buSzPts val="1100"/>
              <a:buNone/>
              <a:defRPr b="0" i="0" sz="1400" u="none" cap="none" strike="noStrike">
                <a:solidFill>
                  <a:schemeClr val="lt1"/>
                </a:solidFill>
                <a:latin typeface="Century Schoolbook"/>
                <a:ea typeface="Century Schoolbook"/>
                <a:cs typeface="Century Schoolbook"/>
                <a:sym typeface="Century Schoolbook"/>
              </a:defRPr>
            </a:lvl6pPr>
            <a:lvl7pPr lvl="6" marR="0" rtl="0" algn="l">
              <a:spcBef>
                <a:spcPts val="0"/>
              </a:spcBef>
              <a:spcAft>
                <a:spcPts val="0"/>
              </a:spcAft>
              <a:buSzPts val="1100"/>
              <a:buNone/>
              <a:defRPr b="0" i="0" sz="1400" u="none" cap="none" strike="noStrike">
                <a:solidFill>
                  <a:schemeClr val="lt1"/>
                </a:solidFill>
                <a:latin typeface="Century Schoolbook"/>
                <a:ea typeface="Century Schoolbook"/>
                <a:cs typeface="Century Schoolbook"/>
                <a:sym typeface="Century Schoolbook"/>
              </a:defRPr>
            </a:lvl7pPr>
            <a:lvl8pPr lvl="7" marR="0" rtl="0" algn="l">
              <a:spcBef>
                <a:spcPts val="0"/>
              </a:spcBef>
              <a:spcAft>
                <a:spcPts val="0"/>
              </a:spcAft>
              <a:buSzPts val="1100"/>
              <a:buNone/>
              <a:defRPr b="0" i="0" sz="1400" u="none" cap="none" strike="noStrike">
                <a:solidFill>
                  <a:schemeClr val="lt1"/>
                </a:solidFill>
                <a:latin typeface="Century Schoolbook"/>
                <a:ea typeface="Century Schoolbook"/>
                <a:cs typeface="Century Schoolbook"/>
                <a:sym typeface="Century Schoolbook"/>
              </a:defRPr>
            </a:lvl8pPr>
            <a:lvl9pPr lvl="8" marR="0" rtl="0" algn="l">
              <a:spcBef>
                <a:spcPts val="0"/>
              </a:spcBef>
              <a:spcAft>
                <a:spcPts val="0"/>
              </a:spcAft>
              <a:buSzPts val="1100"/>
              <a:buNone/>
              <a:defRPr b="0" i="0" sz="1400" u="none" cap="none" strike="noStrike">
                <a:solidFill>
                  <a:schemeClr val="lt1"/>
                </a:solidFill>
                <a:latin typeface="Century Schoolbook"/>
                <a:ea typeface="Century Schoolbook"/>
                <a:cs typeface="Century Schoolbook"/>
                <a:sym typeface="Century Schoolbook"/>
              </a:defRPr>
            </a:lvl9pPr>
          </a:lstStyle>
          <a:p/>
        </p:txBody>
      </p:sp>
      <p:sp>
        <p:nvSpPr>
          <p:cNvPr id="55" name="Google Shape;55;p13"/>
          <p:cNvSpPr txBox="1"/>
          <p:nvPr>
            <p:ph idx="10" type="dt"/>
          </p:nvPr>
        </p:nvSpPr>
        <p:spPr>
          <a:xfrm>
            <a:off x="7264454" y="4912286"/>
            <a:ext cx="1250895" cy="171928"/>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rgbClr val="B9B1A2"/>
                </a:solidFill>
                <a:latin typeface="Century Schoolbook"/>
                <a:ea typeface="Century Schoolbook"/>
                <a:cs typeface="Century Schoolbook"/>
                <a:sym typeface="Century Schoolbook"/>
              </a:defRPr>
            </a:lvl1pPr>
            <a:lvl2pPr lvl="1" marR="0" rtl="0" algn="l">
              <a:spcBef>
                <a:spcPts val="0"/>
              </a:spcBef>
              <a:spcAft>
                <a:spcPts val="0"/>
              </a:spcAft>
              <a:buSzPts val="1100"/>
              <a:buNone/>
              <a:defRPr b="0" i="0" sz="1400" u="none" cap="none" strike="noStrike">
                <a:solidFill>
                  <a:schemeClr val="lt1"/>
                </a:solidFill>
                <a:latin typeface="Century Schoolbook"/>
                <a:ea typeface="Century Schoolbook"/>
                <a:cs typeface="Century Schoolbook"/>
                <a:sym typeface="Century Schoolbook"/>
              </a:defRPr>
            </a:lvl2pPr>
            <a:lvl3pPr lvl="2" marR="0" rtl="0" algn="l">
              <a:spcBef>
                <a:spcPts val="0"/>
              </a:spcBef>
              <a:spcAft>
                <a:spcPts val="0"/>
              </a:spcAft>
              <a:buSzPts val="1100"/>
              <a:buNone/>
              <a:defRPr b="0" i="0" sz="1400" u="none" cap="none" strike="noStrike">
                <a:solidFill>
                  <a:schemeClr val="lt1"/>
                </a:solidFill>
                <a:latin typeface="Century Schoolbook"/>
                <a:ea typeface="Century Schoolbook"/>
                <a:cs typeface="Century Schoolbook"/>
                <a:sym typeface="Century Schoolbook"/>
              </a:defRPr>
            </a:lvl3pPr>
            <a:lvl4pPr lvl="3" marR="0" rtl="0" algn="l">
              <a:spcBef>
                <a:spcPts val="0"/>
              </a:spcBef>
              <a:spcAft>
                <a:spcPts val="0"/>
              </a:spcAft>
              <a:buSzPts val="1100"/>
              <a:buNone/>
              <a:defRPr b="0" i="0" sz="1400" u="none" cap="none" strike="noStrike">
                <a:solidFill>
                  <a:schemeClr val="lt1"/>
                </a:solidFill>
                <a:latin typeface="Century Schoolbook"/>
                <a:ea typeface="Century Schoolbook"/>
                <a:cs typeface="Century Schoolbook"/>
                <a:sym typeface="Century Schoolbook"/>
              </a:defRPr>
            </a:lvl4pPr>
            <a:lvl5pPr lvl="4" marR="0" rtl="0" algn="l">
              <a:spcBef>
                <a:spcPts val="0"/>
              </a:spcBef>
              <a:spcAft>
                <a:spcPts val="0"/>
              </a:spcAft>
              <a:buSzPts val="1100"/>
              <a:buNone/>
              <a:defRPr b="0" i="0" sz="1400" u="none" cap="none" strike="noStrike">
                <a:solidFill>
                  <a:schemeClr val="lt1"/>
                </a:solidFill>
                <a:latin typeface="Century Schoolbook"/>
                <a:ea typeface="Century Schoolbook"/>
                <a:cs typeface="Century Schoolbook"/>
                <a:sym typeface="Century Schoolbook"/>
              </a:defRPr>
            </a:lvl5pPr>
            <a:lvl6pPr lvl="5" marR="0" rtl="0" algn="l">
              <a:spcBef>
                <a:spcPts val="0"/>
              </a:spcBef>
              <a:spcAft>
                <a:spcPts val="0"/>
              </a:spcAft>
              <a:buSzPts val="1100"/>
              <a:buNone/>
              <a:defRPr b="0" i="0" sz="1400" u="none" cap="none" strike="noStrike">
                <a:solidFill>
                  <a:schemeClr val="lt1"/>
                </a:solidFill>
                <a:latin typeface="Century Schoolbook"/>
                <a:ea typeface="Century Schoolbook"/>
                <a:cs typeface="Century Schoolbook"/>
                <a:sym typeface="Century Schoolbook"/>
              </a:defRPr>
            </a:lvl6pPr>
            <a:lvl7pPr lvl="6" marR="0" rtl="0" algn="l">
              <a:spcBef>
                <a:spcPts val="0"/>
              </a:spcBef>
              <a:spcAft>
                <a:spcPts val="0"/>
              </a:spcAft>
              <a:buSzPts val="1100"/>
              <a:buNone/>
              <a:defRPr b="0" i="0" sz="1400" u="none" cap="none" strike="noStrike">
                <a:solidFill>
                  <a:schemeClr val="lt1"/>
                </a:solidFill>
                <a:latin typeface="Century Schoolbook"/>
                <a:ea typeface="Century Schoolbook"/>
                <a:cs typeface="Century Schoolbook"/>
                <a:sym typeface="Century Schoolbook"/>
              </a:defRPr>
            </a:lvl7pPr>
            <a:lvl8pPr lvl="7" marR="0" rtl="0" algn="l">
              <a:spcBef>
                <a:spcPts val="0"/>
              </a:spcBef>
              <a:spcAft>
                <a:spcPts val="0"/>
              </a:spcAft>
              <a:buSzPts val="1100"/>
              <a:buNone/>
              <a:defRPr b="0" i="0" sz="1400" u="none" cap="none" strike="noStrike">
                <a:solidFill>
                  <a:schemeClr val="lt1"/>
                </a:solidFill>
                <a:latin typeface="Century Schoolbook"/>
                <a:ea typeface="Century Schoolbook"/>
                <a:cs typeface="Century Schoolbook"/>
                <a:sym typeface="Century Schoolbook"/>
              </a:defRPr>
            </a:lvl8pPr>
            <a:lvl9pPr lvl="8" marR="0" rtl="0" algn="l">
              <a:spcBef>
                <a:spcPts val="0"/>
              </a:spcBef>
              <a:spcAft>
                <a:spcPts val="0"/>
              </a:spcAft>
              <a:buSzPts val="1100"/>
              <a:buNone/>
              <a:defRPr b="0" i="0" sz="1400" u="none" cap="none" strike="noStrike">
                <a:solidFill>
                  <a:schemeClr val="lt1"/>
                </a:solidFill>
                <a:latin typeface="Century Schoolbook"/>
                <a:ea typeface="Century Schoolbook"/>
                <a:cs typeface="Century Schoolbook"/>
                <a:sym typeface="Century Schoolbook"/>
              </a:defRPr>
            </a:lvl9pPr>
          </a:lstStyle>
          <a:p/>
        </p:txBody>
      </p:sp>
      <p:sp>
        <p:nvSpPr>
          <p:cNvPr id="56" name="Google Shape;56;p13"/>
          <p:cNvSpPr txBox="1"/>
          <p:nvPr>
            <p:ph idx="12" type="sldNum"/>
          </p:nvPr>
        </p:nvSpPr>
        <p:spPr>
          <a:xfrm>
            <a:off x="8515349" y="4912286"/>
            <a:ext cx="334771" cy="171928"/>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B9B1A2"/>
                </a:solidFill>
                <a:latin typeface="Century Schoolbook"/>
                <a:ea typeface="Century Schoolbook"/>
                <a:cs typeface="Century Schoolbook"/>
                <a:sym typeface="Century Schoolbook"/>
              </a:defRPr>
            </a:lvl1pPr>
            <a:lvl2pPr indent="0" lvl="1" marL="0" marR="0" rtl="0" algn="r">
              <a:spcBef>
                <a:spcPts val="0"/>
              </a:spcBef>
              <a:buNone/>
              <a:defRPr b="0" i="0" sz="800" u="none" cap="none" strike="noStrike">
                <a:solidFill>
                  <a:srgbClr val="B9B1A2"/>
                </a:solidFill>
                <a:latin typeface="Century Schoolbook"/>
                <a:ea typeface="Century Schoolbook"/>
                <a:cs typeface="Century Schoolbook"/>
                <a:sym typeface="Century Schoolbook"/>
              </a:defRPr>
            </a:lvl2pPr>
            <a:lvl3pPr indent="0" lvl="2" marL="0" marR="0" rtl="0" algn="r">
              <a:spcBef>
                <a:spcPts val="0"/>
              </a:spcBef>
              <a:buNone/>
              <a:defRPr b="0" i="0" sz="800" u="none" cap="none" strike="noStrike">
                <a:solidFill>
                  <a:srgbClr val="B9B1A2"/>
                </a:solidFill>
                <a:latin typeface="Century Schoolbook"/>
                <a:ea typeface="Century Schoolbook"/>
                <a:cs typeface="Century Schoolbook"/>
                <a:sym typeface="Century Schoolbook"/>
              </a:defRPr>
            </a:lvl3pPr>
            <a:lvl4pPr indent="0" lvl="3" marL="0" marR="0" rtl="0" algn="r">
              <a:spcBef>
                <a:spcPts val="0"/>
              </a:spcBef>
              <a:buNone/>
              <a:defRPr b="0" i="0" sz="800" u="none" cap="none" strike="noStrike">
                <a:solidFill>
                  <a:srgbClr val="B9B1A2"/>
                </a:solidFill>
                <a:latin typeface="Century Schoolbook"/>
                <a:ea typeface="Century Schoolbook"/>
                <a:cs typeface="Century Schoolbook"/>
                <a:sym typeface="Century Schoolbook"/>
              </a:defRPr>
            </a:lvl4pPr>
            <a:lvl5pPr indent="0" lvl="4" marL="0" marR="0" rtl="0" algn="r">
              <a:spcBef>
                <a:spcPts val="0"/>
              </a:spcBef>
              <a:buNone/>
              <a:defRPr b="0" i="0" sz="800" u="none" cap="none" strike="noStrike">
                <a:solidFill>
                  <a:srgbClr val="B9B1A2"/>
                </a:solidFill>
                <a:latin typeface="Century Schoolbook"/>
                <a:ea typeface="Century Schoolbook"/>
                <a:cs typeface="Century Schoolbook"/>
                <a:sym typeface="Century Schoolbook"/>
              </a:defRPr>
            </a:lvl5pPr>
            <a:lvl6pPr indent="0" lvl="5" marL="0" marR="0" rtl="0" algn="r">
              <a:spcBef>
                <a:spcPts val="0"/>
              </a:spcBef>
              <a:buNone/>
              <a:defRPr b="0" i="0" sz="800" u="none" cap="none" strike="noStrike">
                <a:solidFill>
                  <a:srgbClr val="B9B1A2"/>
                </a:solidFill>
                <a:latin typeface="Century Schoolbook"/>
                <a:ea typeface="Century Schoolbook"/>
                <a:cs typeface="Century Schoolbook"/>
                <a:sym typeface="Century Schoolbook"/>
              </a:defRPr>
            </a:lvl6pPr>
            <a:lvl7pPr indent="0" lvl="6" marL="0" marR="0" rtl="0" algn="r">
              <a:spcBef>
                <a:spcPts val="0"/>
              </a:spcBef>
              <a:buNone/>
              <a:defRPr b="0" i="0" sz="800" u="none" cap="none" strike="noStrike">
                <a:solidFill>
                  <a:srgbClr val="B9B1A2"/>
                </a:solidFill>
                <a:latin typeface="Century Schoolbook"/>
                <a:ea typeface="Century Schoolbook"/>
                <a:cs typeface="Century Schoolbook"/>
                <a:sym typeface="Century Schoolbook"/>
              </a:defRPr>
            </a:lvl7pPr>
            <a:lvl8pPr indent="0" lvl="7" marL="0" marR="0" rtl="0" algn="r">
              <a:spcBef>
                <a:spcPts val="0"/>
              </a:spcBef>
              <a:buNone/>
              <a:defRPr b="0" i="0" sz="800" u="none" cap="none" strike="noStrike">
                <a:solidFill>
                  <a:srgbClr val="B9B1A2"/>
                </a:solidFill>
                <a:latin typeface="Century Schoolbook"/>
                <a:ea typeface="Century Schoolbook"/>
                <a:cs typeface="Century Schoolbook"/>
                <a:sym typeface="Century Schoolbook"/>
              </a:defRPr>
            </a:lvl8pPr>
            <a:lvl9pPr indent="0" lvl="8" marL="0" marR="0" rtl="0" algn="r">
              <a:spcBef>
                <a:spcPts val="0"/>
              </a:spcBef>
              <a:buNone/>
              <a:defRPr b="0" i="0" sz="800" u="none" cap="none" strike="noStrike">
                <a:solidFill>
                  <a:srgbClr val="B9B1A2"/>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16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5"/>
          <p:cNvSpPr txBox="1"/>
          <p:nvPr>
            <p:ph type="ctrTitle"/>
          </p:nvPr>
        </p:nvSpPr>
        <p:spPr>
          <a:xfrm>
            <a:off x="628651" y="3086100"/>
            <a:ext cx="7886699" cy="868834"/>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Century Schoolbook"/>
              <a:buNone/>
            </a:pPr>
            <a:r>
              <a:rPr lang="en" sz="3100"/>
              <a:t>A Survey of Obstacle Recognition Implementations in Autonomous Vehicles</a:t>
            </a:r>
            <a:endParaRPr sz="3100"/>
          </a:p>
        </p:txBody>
      </p:sp>
      <p:sp>
        <p:nvSpPr>
          <p:cNvPr id="128" name="Google Shape;128;p25"/>
          <p:cNvSpPr txBox="1"/>
          <p:nvPr>
            <p:ph idx="1" type="subTitle"/>
          </p:nvPr>
        </p:nvSpPr>
        <p:spPr>
          <a:xfrm>
            <a:off x="628651" y="4003627"/>
            <a:ext cx="7886699" cy="356127"/>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2"/>
              </a:buClr>
              <a:buSzPts val="1100"/>
              <a:buFont typeface="Arial"/>
              <a:buNone/>
            </a:pPr>
            <a:r>
              <a:rPr lang="en" sz="1200">
                <a:solidFill>
                  <a:schemeClr val="lt1"/>
                </a:solidFill>
              </a:rPr>
              <a:t>Group 3: Sharad Bhosale, Seth Gory, Vuong Hoang, Israel Nolazco</a:t>
            </a:r>
            <a:endParaRPr sz="1100">
              <a:solidFill>
                <a:schemeClr val="lt1"/>
              </a:solidFill>
            </a:endParaRPr>
          </a:p>
        </p:txBody>
      </p:sp>
      <p:pic>
        <p:nvPicPr>
          <p:cNvPr id="129" name="Google Shape;129;p25"/>
          <p:cNvPicPr preferRelativeResize="0"/>
          <p:nvPr/>
        </p:nvPicPr>
        <p:blipFill rotWithShape="1">
          <a:blip r:embed="rId3">
            <a:alphaModFix/>
          </a:blip>
          <a:srcRect b="0" l="0" r="0" t="0"/>
          <a:stretch/>
        </p:blipFill>
        <p:spPr>
          <a:xfrm>
            <a:off x="7708426" y="0"/>
            <a:ext cx="1428750" cy="14287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181" name="Shape 181"/>
        <p:cNvGrpSpPr/>
        <p:nvPr/>
      </p:nvGrpSpPr>
      <p:grpSpPr>
        <a:xfrm>
          <a:off x="0" y="0"/>
          <a:ext cx="0" cy="0"/>
          <a:chOff x="0" y="0"/>
          <a:chExt cx="0" cy="0"/>
        </a:xfrm>
      </p:grpSpPr>
      <p:sp>
        <p:nvSpPr>
          <p:cNvPr id="182" name="Google Shape;182;p34"/>
          <p:cNvSpPr txBox="1"/>
          <p:nvPr>
            <p:ph type="title"/>
          </p:nvPr>
        </p:nvSpPr>
        <p:spPr>
          <a:xfrm>
            <a:off x="628650" y="284082"/>
            <a:ext cx="7886700" cy="8589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entury Schoolbook"/>
              <a:buNone/>
            </a:pPr>
            <a:r>
              <a:rPr lang="en" sz="3000">
                <a:solidFill>
                  <a:schemeClr val="dk1"/>
                </a:solidFill>
              </a:rPr>
              <a:t>Acoustic Sensors</a:t>
            </a:r>
            <a:endParaRPr sz="3000">
              <a:solidFill>
                <a:schemeClr val="dk1"/>
              </a:solidFill>
            </a:endParaRPr>
          </a:p>
        </p:txBody>
      </p:sp>
      <p:sp>
        <p:nvSpPr>
          <p:cNvPr id="183" name="Google Shape;183;p34"/>
          <p:cNvSpPr txBox="1"/>
          <p:nvPr>
            <p:ph idx="1" type="body"/>
          </p:nvPr>
        </p:nvSpPr>
        <p:spPr>
          <a:xfrm>
            <a:off x="628650" y="1369225"/>
            <a:ext cx="5494800" cy="3263400"/>
          </a:xfrm>
          <a:prstGeom prst="rect">
            <a:avLst/>
          </a:prstGeom>
          <a:noFill/>
          <a:ln>
            <a:noFill/>
          </a:ln>
        </p:spPr>
        <p:txBody>
          <a:bodyPr anchorCtr="0" anchor="t" bIns="34275" lIns="68575" spcFirstLastPara="1" rIns="68575" wrap="square" tIns="34275">
            <a:noAutofit/>
          </a:bodyPr>
          <a:lstStyle/>
          <a:p>
            <a:pPr indent="-342900" lvl="0" marL="457200" rtl="0" algn="l">
              <a:lnSpc>
                <a:spcPct val="100000"/>
              </a:lnSpc>
              <a:spcBef>
                <a:spcPts val="0"/>
              </a:spcBef>
              <a:spcAft>
                <a:spcPts val="0"/>
              </a:spcAft>
              <a:buClr>
                <a:schemeClr val="dk1"/>
              </a:buClr>
              <a:buSzPts val="1800"/>
              <a:buChar char="•"/>
            </a:pPr>
            <a:r>
              <a:rPr lang="en" sz="1800">
                <a:solidFill>
                  <a:schemeClr val="dk1"/>
                </a:solidFill>
              </a:rPr>
              <a:t>Major problems: interference from wind, varying road </a:t>
            </a:r>
            <a:r>
              <a:rPr lang="en" sz="1800">
                <a:solidFill>
                  <a:schemeClr val="dk1"/>
                </a:solidFill>
              </a:rPr>
              <a:t>surfaces</a:t>
            </a:r>
            <a:r>
              <a:rPr lang="en" sz="1800">
                <a:solidFill>
                  <a:schemeClr val="dk1"/>
                </a:solidFill>
              </a:rPr>
              <a:t>, engine sound, etc, makes it difficult to parse meaningful and </a:t>
            </a:r>
            <a:r>
              <a:rPr lang="en" sz="1800">
                <a:solidFill>
                  <a:schemeClr val="dk1"/>
                </a:solidFill>
              </a:rPr>
              <a:t>important</a:t>
            </a:r>
            <a:r>
              <a:rPr lang="en" sz="1800">
                <a:solidFill>
                  <a:schemeClr val="dk1"/>
                </a:solidFill>
              </a:rPr>
              <a:t> noises in the environment.</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Spatial feature extraction to cut down on effect of noise.</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Maximum </a:t>
            </a:r>
            <a:r>
              <a:rPr lang="en" sz="1800">
                <a:solidFill>
                  <a:schemeClr val="dk1"/>
                </a:solidFill>
              </a:rPr>
              <a:t>Likelihood</a:t>
            </a:r>
            <a:r>
              <a:rPr lang="en" sz="1800">
                <a:solidFill>
                  <a:schemeClr val="dk1"/>
                </a:solidFill>
              </a:rPr>
              <a:t> Estimator is used to assess the direction of an approaching collision risk. </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Allows AI system to</a:t>
            </a:r>
            <a:r>
              <a:rPr lang="en" sz="1800">
                <a:solidFill>
                  <a:schemeClr val="dk1"/>
                </a:solidFill>
              </a:rPr>
              <a:t> take evasive action or warn the driver.</a:t>
            </a:r>
            <a:endParaRPr sz="1800">
              <a:solidFill>
                <a:schemeClr val="dk1"/>
              </a:solidFill>
            </a:endParaRPr>
          </a:p>
        </p:txBody>
      </p:sp>
      <p:pic>
        <p:nvPicPr>
          <p:cNvPr id="184" name="Google Shape;184;p34"/>
          <p:cNvPicPr preferRelativeResize="0"/>
          <p:nvPr/>
        </p:nvPicPr>
        <p:blipFill rotWithShape="1">
          <a:blip r:embed="rId3">
            <a:alphaModFix/>
          </a:blip>
          <a:srcRect b="6349" l="0" r="0" t="0"/>
          <a:stretch/>
        </p:blipFill>
        <p:spPr>
          <a:xfrm>
            <a:off x="6324100" y="284075"/>
            <a:ext cx="2406701" cy="3812801"/>
          </a:xfrm>
          <a:prstGeom prst="rect">
            <a:avLst/>
          </a:prstGeom>
          <a:noFill/>
          <a:ln>
            <a:noFill/>
          </a:ln>
        </p:spPr>
      </p:pic>
      <p:sp>
        <p:nvSpPr>
          <p:cNvPr id="185" name="Google Shape;185;p34"/>
          <p:cNvSpPr txBox="1"/>
          <p:nvPr/>
        </p:nvSpPr>
        <p:spPr>
          <a:xfrm>
            <a:off x="6237175" y="4096875"/>
            <a:ext cx="2698500" cy="36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200">
                <a:latin typeface="Century Schoolbook"/>
                <a:ea typeface="Century Schoolbook"/>
                <a:cs typeface="Century Schoolbook"/>
                <a:sym typeface="Century Schoolbook"/>
              </a:rPr>
              <a:t>Direction of Arrival Estimate</a:t>
            </a:r>
            <a:endParaRPr b="1" i="1" sz="1200">
              <a:latin typeface="Century Schoolbook"/>
              <a:ea typeface="Century Schoolbook"/>
              <a:cs typeface="Century Schoolbook"/>
              <a:sym typeface="Century Schoolbook"/>
            </a:endParaRPr>
          </a:p>
        </p:txBody>
      </p:sp>
      <p:sp>
        <p:nvSpPr>
          <p:cNvPr id="186" name="Google Shape;186;p34"/>
          <p:cNvSpPr txBox="1"/>
          <p:nvPr/>
        </p:nvSpPr>
        <p:spPr>
          <a:xfrm>
            <a:off x="0" y="4797800"/>
            <a:ext cx="8152800" cy="23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222222"/>
                </a:solidFill>
                <a:highlight>
                  <a:srgbClr val="FFFFFF"/>
                </a:highlight>
                <a:latin typeface="Times New Roman"/>
                <a:ea typeface="Times New Roman"/>
                <a:cs typeface="Times New Roman"/>
                <a:sym typeface="Times New Roman"/>
              </a:rPr>
              <a:t>Mizumachi, Mitsunori, et al. "Robust sensing of approaching vehicles relying on acoustic cues." </a:t>
            </a:r>
            <a:r>
              <a:rPr i="1" lang="en" sz="1000">
                <a:solidFill>
                  <a:srgbClr val="222222"/>
                </a:solidFill>
                <a:highlight>
                  <a:srgbClr val="FFFFFF"/>
                </a:highlight>
                <a:latin typeface="Times New Roman"/>
                <a:ea typeface="Times New Roman"/>
                <a:cs typeface="Times New Roman"/>
                <a:sym typeface="Times New Roman"/>
              </a:rPr>
              <a:t>Sensors</a:t>
            </a:r>
            <a:r>
              <a:rPr lang="en" sz="1000">
                <a:solidFill>
                  <a:srgbClr val="222222"/>
                </a:solidFill>
                <a:highlight>
                  <a:srgbClr val="FFFFFF"/>
                </a:highlight>
                <a:latin typeface="Times New Roman"/>
                <a:ea typeface="Times New Roman"/>
                <a:cs typeface="Times New Roman"/>
                <a:sym typeface="Times New Roman"/>
              </a:rPr>
              <a:t> 14.6 (2014): 9546-9561.</a:t>
            </a:r>
            <a:endParaRPr sz="1200">
              <a:latin typeface="Century Schoolbook"/>
              <a:ea typeface="Century Schoolbook"/>
              <a:cs typeface="Century Schoolbook"/>
              <a:sym typeface="Century Schoolbook"/>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3">
                                            <p:txEl>
                                              <p:pRg end="0" st="0"/>
                                            </p:txEl>
                                          </p:spTgt>
                                        </p:tgtEl>
                                        <p:attrNameLst>
                                          <p:attrName>style.visibility</p:attrName>
                                        </p:attrNameLst>
                                      </p:cBhvr>
                                      <p:to>
                                        <p:strVal val="visible"/>
                                      </p:to>
                                    </p:set>
                                    <p:anim calcmode="lin" valueType="num">
                                      <p:cBhvr additive="base">
                                        <p:cTn dur="500"/>
                                        <p:tgtEl>
                                          <p:spTgt spid="18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3">
                                            <p:txEl>
                                              <p:pRg end="1" st="1"/>
                                            </p:txEl>
                                          </p:spTgt>
                                        </p:tgtEl>
                                        <p:attrNameLst>
                                          <p:attrName>style.visibility</p:attrName>
                                        </p:attrNameLst>
                                      </p:cBhvr>
                                      <p:to>
                                        <p:strVal val="visible"/>
                                      </p:to>
                                    </p:set>
                                    <p:anim calcmode="lin" valueType="num">
                                      <p:cBhvr additive="base">
                                        <p:cTn dur="500"/>
                                        <p:tgtEl>
                                          <p:spTgt spid="183">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3">
                                            <p:txEl>
                                              <p:pRg end="2" st="2"/>
                                            </p:txEl>
                                          </p:spTgt>
                                        </p:tgtEl>
                                        <p:attrNameLst>
                                          <p:attrName>style.visibility</p:attrName>
                                        </p:attrNameLst>
                                      </p:cBhvr>
                                      <p:to>
                                        <p:strVal val="visible"/>
                                      </p:to>
                                    </p:set>
                                    <p:anim calcmode="lin" valueType="num">
                                      <p:cBhvr additive="base">
                                        <p:cTn dur="500"/>
                                        <p:tgtEl>
                                          <p:spTgt spid="183">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3">
                                            <p:txEl>
                                              <p:pRg end="3" st="3"/>
                                            </p:txEl>
                                          </p:spTgt>
                                        </p:tgtEl>
                                        <p:attrNameLst>
                                          <p:attrName>style.visibility</p:attrName>
                                        </p:attrNameLst>
                                      </p:cBhvr>
                                      <p:to>
                                        <p:strVal val="visible"/>
                                      </p:to>
                                    </p:set>
                                    <p:anim calcmode="lin" valueType="num">
                                      <p:cBhvr additive="base">
                                        <p:cTn dur="500"/>
                                        <p:tgtEl>
                                          <p:spTgt spid="183">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190" name="Shape 190"/>
        <p:cNvGrpSpPr/>
        <p:nvPr/>
      </p:nvGrpSpPr>
      <p:grpSpPr>
        <a:xfrm>
          <a:off x="0" y="0"/>
          <a:ext cx="0" cy="0"/>
          <a:chOff x="0" y="0"/>
          <a:chExt cx="0" cy="0"/>
        </a:xfrm>
      </p:grpSpPr>
      <p:sp>
        <p:nvSpPr>
          <p:cNvPr id="191" name="Google Shape;191;p35"/>
          <p:cNvSpPr txBox="1"/>
          <p:nvPr>
            <p:ph type="title"/>
          </p:nvPr>
        </p:nvSpPr>
        <p:spPr>
          <a:xfrm>
            <a:off x="628650" y="273844"/>
            <a:ext cx="7886700" cy="8589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entury Schoolbook"/>
              <a:buNone/>
            </a:pPr>
            <a:r>
              <a:rPr lang="en" sz="3000">
                <a:solidFill>
                  <a:schemeClr val="dk1"/>
                </a:solidFill>
              </a:rPr>
              <a:t>Outline</a:t>
            </a:r>
            <a:endParaRPr sz="3000">
              <a:solidFill>
                <a:schemeClr val="dk1"/>
              </a:solidFill>
            </a:endParaRPr>
          </a:p>
        </p:txBody>
      </p:sp>
      <p:sp>
        <p:nvSpPr>
          <p:cNvPr id="192" name="Google Shape;192;p35"/>
          <p:cNvSpPr txBox="1"/>
          <p:nvPr>
            <p:ph idx="1" type="body"/>
          </p:nvPr>
        </p:nvSpPr>
        <p:spPr>
          <a:xfrm>
            <a:off x="628650" y="1369219"/>
            <a:ext cx="7886700" cy="3263400"/>
          </a:xfrm>
          <a:prstGeom prst="rect">
            <a:avLst/>
          </a:prstGeom>
          <a:solidFill>
            <a:schemeClr val="lt1"/>
          </a:solid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i="1" lang="en" sz="1800" strike="sngStrike">
                <a:solidFill>
                  <a:srgbClr val="7F7F7F"/>
                </a:solidFill>
              </a:rPr>
              <a:t>Introduction</a:t>
            </a:r>
            <a:endParaRPr i="1" sz="1800" strike="sngStrike">
              <a:solidFill>
                <a:srgbClr val="7F7F7F"/>
              </a:solidFill>
            </a:endParaRPr>
          </a:p>
          <a:p>
            <a:pPr indent="0" lvl="0" marL="0" rtl="0" algn="l">
              <a:lnSpc>
                <a:spcPct val="90000"/>
              </a:lnSpc>
              <a:spcBef>
                <a:spcPts val="1400"/>
              </a:spcBef>
              <a:spcAft>
                <a:spcPts val="0"/>
              </a:spcAft>
              <a:buNone/>
            </a:pPr>
            <a:r>
              <a:rPr i="1" lang="en" sz="1800" strike="sngStrike">
                <a:solidFill>
                  <a:srgbClr val="7F7F7F"/>
                </a:solidFill>
              </a:rPr>
              <a:t>Acoustic Sensors</a:t>
            </a:r>
            <a:endParaRPr i="1" sz="1800" strike="sngStrike">
              <a:solidFill>
                <a:srgbClr val="7F7F7F"/>
              </a:solidFill>
            </a:endParaRPr>
          </a:p>
          <a:p>
            <a:pPr indent="-203200" lvl="0" marL="177800" rtl="0" algn="l">
              <a:spcBef>
                <a:spcPts val="1400"/>
              </a:spcBef>
              <a:spcAft>
                <a:spcPts val="0"/>
              </a:spcAft>
              <a:buClr>
                <a:schemeClr val="dk1"/>
              </a:buClr>
              <a:buSzPts val="1800"/>
              <a:buChar char="•"/>
            </a:pPr>
            <a:r>
              <a:rPr lang="en" sz="1800">
                <a:solidFill>
                  <a:schemeClr val="dk1"/>
                </a:solidFill>
              </a:rPr>
              <a:t>Radar</a:t>
            </a:r>
            <a:endParaRPr sz="1100"/>
          </a:p>
          <a:p>
            <a:pPr indent="-203200" lvl="0" marL="177800" rtl="0" algn="l">
              <a:spcBef>
                <a:spcPts val="1400"/>
              </a:spcBef>
              <a:spcAft>
                <a:spcPts val="0"/>
              </a:spcAft>
              <a:buClr>
                <a:schemeClr val="dk1"/>
              </a:buClr>
              <a:buSzPts val="1800"/>
              <a:buChar char="•"/>
            </a:pPr>
            <a:r>
              <a:rPr lang="en" sz="1800">
                <a:solidFill>
                  <a:schemeClr val="dk1"/>
                </a:solidFill>
              </a:rPr>
              <a:t>Laser/LIDAR</a:t>
            </a:r>
            <a:endParaRPr sz="1800">
              <a:solidFill>
                <a:schemeClr val="dk1"/>
              </a:solidFill>
            </a:endParaRPr>
          </a:p>
          <a:p>
            <a:pPr indent="-203200" lvl="0" marL="177800" rtl="0" algn="l">
              <a:spcBef>
                <a:spcPts val="1400"/>
              </a:spcBef>
              <a:spcAft>
                <a:spcPts val="0"/>
              </a:spcAft>
              <a:buClr>
                <a:schemeClr val="dk1"/>
              </a:buClr>
              <a:buSzPts val="1800"/>
              <a:buChar char="•"/>
            </a:pPr>
            <a:r>
              <a:rPr lang="en" sz="1800">
                <a:solidFill>
                  <a:schemeClr val="dk1"/>
                </a:solidFill>
              </a:rPr>
              <a:t>Optical Sensors (Cameras)</a:t>
            </a:r>
            <a:endParaRPr sz="1800">
              <a:solidFill>
                <a:schemeClr val="dk1"/>
              </a:solidFill>
            </a:endParaRPr>
          </a:p>
          <a:p>
            <a:pPr indent="-203200" lvl="0" marL="177800" rtl="0" algn="l">
              <a:spcBef>
                <a:spcPts val="1400"/>
              </a:spcBef>
              <a:spcAft>
                <a:spcPts val="0"/>
              </a:spcAft>
              <a:buClr>
                <a:schemeClr val="dk1"/>
              </a:buClr>
              <a:buSzPts val="1800"/>
              <a:buChar char="•"/>
            </a:pPr>
            <a:r>
              <a:rPr lang="en" sz="1800">
                <a:solidFill>
                  <a:schemeClr val="dk1"/>
                </a:solidFill>
              </a:rPr>
              <a:t>Fusion Approach</a:t>
            </a:r>
            <a:endParaRPr sz="1800">
              <a:solidFill>
                <a:schemeClr val="dk1"/>
              </a:solidFill>
            </a:endParaRPr>
          </a:p>
          <a:p>
            <a:pPr indent="-203200" lvl="0" marL="177800" rtl="0" algn="l">
              <a:spcBef>
                <a:spcPts val="1400"/>
              </a:spcBef>
              <a:spcAft>
                <a:spcPts val="0"/>
              </a:spcAft>
              <a:buClr>
                <a:schemeClr val="dk1"/>
              </a:buClr>
              <a:buSzPts val="1800"/>
              <a:buChar char="•"/>
            </a:pPr>
            <a:r>
              <a:rPr lang="en" sz="1800">
                <a:solidFill>
                  <a:schemeClr val="dk1"/>
                </a:solidFill>
              </a:rPr>
              <a:t>Contemporary Techniques</a:t>
            </a:r>
            <a:endParaRPr sz="1800">
              <a:solidFill>
                <a:schemeClr val="dk1"/>
              </a:solidFill>
            </a:endParaRPr>
          </a:p>
          <a:p>
            <a:pPr indent="-177800" lvl="0" marL="177800" rtl="0" algn="l">
              <a:lnSpc>
                <a:spcPct val="90000"/>
              </a:lnSpc>
              <a:spcBef>
                <a:spcPts val="1400"/>
              </a:spcBef>
              <a:spcAft>
                <a:spcPts val="0"/>
              </a:spcAft>
              <a:buClr>
                <a:schemeClr val="dk1"/>
              </a:buClr>
              <a:buSzPts val="1800"/>
              <a:buChar char="•"/>
            </a:pPr>
            <a:r>
              <a:rPr lang="en" sz="1800">
                <a:solidFill>
                  <a:schemeClr val="dk1"/>
                </a:solidFill>
              </a:rPr>
              <a:t>Conclusion</a:t>
            </a:r>
            <a:endParaRPr sz="18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6"/>
          <p:cNvSpPr txBox="1"/>
          <p:nvPr>
            <p:ph type="title"/>
          </p:nvPr>
        </p:nvSpPr>
        <p:spPr>
          <a:xfrm>
            <a:off x="630936" y="2571750"/>
            <a:ext cx="3255264" cy="1378889"/>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3900"/>
              <a:buFont typeface="Century Schoolbook"/>
              <a:buNone/>
            </a:pPr>
            <a:r>
              <a:rPr lang="en" sz="4000"/>
              <a:t>Radar</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201" name="Shape 201"/>
        <p:cNvGrpSpPr/>
        <p:nvPr/>
      </p:nvGrpSpPr>
      <p:grpSpPr>
        <a:xfrm>
          <a:off x="0" y="0"/>
          <a:ext cx="0" cy="0"/>
          <a:chOff x="0" y="0"/>
          <a:chExt cx="0" cy="0"/>
        </a:xfrm>
      </p:grpSpPr>
      <p:sp>
        <p:nvSpPr>
          <p:cNvPr id="202" name="Google Shape;202;p37"/>
          <p:cNvSpPr txBox="1"/>
          <p:nvPr>
            <p:ph type="title"/>
          </p:nvPr>
        </p:nvSpPr>
        <p:spPr>
          <a:xfrm>
            <a:off x="628650" y="284082"/>
            <a:ext cx="7886700" cy="8589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entury Schoolbook"/>
              <a:buNone/>
            </a:pPr>
            <a:r>
              <a:rPr lang="en" sz="3000">
                <a:solidFill>
                  <a:schemeClr val="dk1"/>
                </a:solidFill>
              </a:rPr>
              <a:t>Radar</a:t>
            </a:r>
            <a:endParaRPr sz="3000">
              <a:solidFill>
                <a:schemeClr val="dk1"/>
              </a:solidFill>
            </a:endParaRPr>
          </a:p>
        </p:txBody>
      </p:sp>
      <p:sp>
        <p:nvSpPr>
          <p:cNvPr id="203" name="Google Shape;203;p37"/>
          <p:cNvSpPr txBox="1"/>
          <p:nvPr>
            <p:ph idx="1" type="body"/>
          </p:nvPr>
        </p:nvSpPr>
        <p:spPr>
          <a:xfrm>
            <a:off x="628650" y="1880094"/>
            <a:ext cx="7886700" cy="3263400"/>
          </a:xfrm>
          <a:prstGeom prst="rect">
            <a:avLst/>
          </a:prstGeom>
          <a:noFill/>
          <a:ln>
            <a:noFill/>
          </a:ln>
        </p:spPr>
        <p:txBody>
          <a:bodyPr anchorCtr="0" anchor="t" bIns="34275" lIns="68575" spcFirstLastPara="1" rIns="68575" wrap="square" tIns="34275">
            <a:noAutofit/>
          </a:bodyPr>
          <a:lstStyle/>
          <a:p>
            <a:pPr indent="0" lvl="0" marL="171450" rtl="0" algn="l">
              <a:lnSpc>
                <a:spcPct val="100000"/>
              </a:lnSpc>
              <a:spcBef>
                <a:spcPts val="0"/>
              </a:spcBef>
              <a:spcAft>
                <a:spcPts val="0"/>
              </a:spcAft>
              <a:buNone/>
            </a:pPr>
            <a:r>
              <a:rPr lang="en" sz="1800">
                <a:solidFill>
                  <a:schemeClr val="dk1"/>
                </a:solidFill>
              </a:rPr>
              <a:t>How does it work?</a:t>
            </a:r>
            <a:endParaRPr sz="1800">
              <a:solidFill>
                <a:schemeClr val="dk1"/>
              </a:solidFill>
            </a:endParaRPr>
          </a:p>
          <a:p>
            <a:pPr indent="0" lvl="0" marL="171450" rtl="0" algn="l">
              <a:lnSpc>
                <a:spcPct val="100000"/>
              </a:lnSpc>
              <a:spcBef>
                <a:spcPts val="0"/>
              </a:spcBef>
              <a:spcAft>
                <a:spcPts val="0"/>
              </a:spcAft>
              <a:buNone/>
            </a:pPr>
            <a:r>
              <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 sz="1800">
                <a:solidFill>
                  <a:schemeClr val="dk1"/>
                </a:solidFill>
              </a:rPr>
              <a:t>Radio waves are transmitted</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 sz="1800">
                <a:solidFill>
                  <a:schemeClr val="dk1"/>
                </a:solidFill>
              </a:rPr>
              <a:t>Reflections </a:t>
            </a:r>
            <a:r>
              <a:rPr lang="en" sz="1800">
                <a:solidFill>
                  <a:schemeClr val="dk1"/>
                </a:solidFill>
              </a:rPr>
              <a:t>received</a:t>
            </a:r>
            <a:r>
              <a:rPr lang="en" sz="1800">
                <a:solidFill>
                  <a:schemeClr val="dk1"/>
                </a:solidFill>
              </a:rPr>
              <a:t> via </a:t>
            </a:r>
            <a:r>
              <a:rPr lang="en" sz="1800">
                <a:solidFill>
                  <a:schemeClr val="dk1"/>
                </a:solidFill>
              </a:rPr>
              <a:t>receiver</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 sz="1800">
                <a:solidFill>
                  <a:schemeClr val="dk1"/>
                </a:solidFill>
              </a:rPr>
              <a:t>Signal interpreted by processor</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 sz="1800">
                <a:solidFill>
                  <a:schemeClr val="dk1"/>
                </a:solidFill>
              </a:rPr>
              <a:t>Can determine distance and speed of an object in the environment</a:t>
            </a:r>
            <a:endParaRPr sz="1800">
              <a:solidFill>
                <a:schemeClr val="dk1"/>
              </a:solidFill>
            </a:endParaRPr>
          </a:p>
          <a:p>
            <a:pPr indent="0" lvl="0" marL="171450" rtl="0" algn="l">
              <a:lnSpc>
                <a:spcPct val="100000"/>
              </a:lnSpc>
              <a:spcBef>
                <a:spcPts val="0"/>
              </a:spcBef>
              <a:spcAft>
                <a:spcPts val="0"/>
              </a:spcAft>
              <a:buNone/>
            </a:pPr>
            <a:r>
              <a:rPr lang="en" sz="1800">
                <a:solidFill>
                  <a:schemeClr val="dk1"/>
                </a:solidFill>
              </a:rPr>
              <a:t>	</a:t>
            </a:r>
            <a:endParaRPr sz="1800">
              <a:solidFill>
                <a:schemeClr val="dk1"/>
              </a:solidFill>
            </a:endParaRPr>
          </a:p>
        </p:txBody>
      </p:sp>
      <p:pic>
        <p:nvPicPr>
          <p:cNvPr id="204" name="Google Shape;204;p37"/>
          <p:cNvPicPr preferRelativeResize="0"/>
          <p:nvPr/>
        </p:nvPicPr>
        <p:blipFill>
          <a:blip r:embed="rId3">
            <a:alphaModFix/>
          </a:blip>
          <a:stretch>
            <a:fillRect/>
          </a:stretch>
        </p:blipFill>
        <p:spPr>
          <a:xfrm>
            <a:off x="4243500" y="342150"/>
            <a:ext cx="4723523" cy="18641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3">
                                            <p:txEl>
                                              <p:pRg end="0" st="0"/>
                                            </p:txEl>
                                          </p:spTgt>
                                        </p:tgtEl>
                                        <p:attrNameLst>
                                          <p:attrName>style.visibility</p:attrName>
                                        </p:attrNameLst>
                                      </p:cBhvr>
                                      <p:to>
                                        <p:strVal val="visible"/>
                                      </p:to>
                                    </p:set>
                                    <p:anim calcmode="lin" valueType="num">
                                      <p:cBhvr additive="base">
                                        <p:cTn dur="500"/>
                                        <p:tgtEl>
                                          <p:spTgt spid="20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3">
                                            <p:txEl>
                                              <p:pRg end="1" st="1"/>
                                            </p:txEl>
                                          </p:spTgt>
                                        </p:tgtEl>
                                        <p:attrNameLst>
                                          <p:attrName>style.visibility</p:attrName>
                                        </p:attrNameLst>
                                      </p:cBhvr>
                                      <p:to>
                                        <p:strVal val="visible"/>
                                      </p:to>
                                    </p:set>
                                    <p:anim calcmode="lin" valueType="num">
                                      <p:cBhvr additive="base">
                                        <p:cTn dur="500"/>
                                        <p:tgtEl>
                                          <p:spTgt spid="203">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3">
                                            <p:txEl>
                                              <p:pRg end="2" st="2"/>
                                            </p:txEl>
                                          </p:spTgt>
                                        </p:tgtEl>
                                        <p:attrNameLst>
                                          <p:attrName>style.visibility</p:attrName>
                                        </p:attrNameLst>
                                      </p:cBhvr>
                                      <p:to>
                                        <p:strVal val="visible"/>
                                      </p:to>
                                    </p:set>
                                    <p:anim calcmode="lin" valueType="num">
                                      <p:cBhvr additive="base">
                                        <p:cTn dur="500"/>
                                        <p:tgtEl>
                                          <p:spTgt spid="203">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3">
                                            <p:txEl>
                                              <p:pRg end="3" st="3"/>
                                            </p:txEl>
                                          </p:spTgt>
                                        </p:tgtEl>
                                        <p:attrNameLst>
                                          <p:attrName>style.visibility</p:attrName>
                                        </p:attrNameLst>
                                      </p:cBhvr>
                                      <p:to>
                                        <p:strVal val="visible"/>
                                      </p:to>
                                    </p:set>
                                    <p:anim calcmode="lin" valueType="num">
                                      <p:cBhvr additive="base">
                                        <p:cTn dur="500"/>
                                        <p:tgtEl>
                                          <p:spTgt spid="203">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3">
                                            <p:txEl>
                                              <p:pRg end="4" st="4"/>
                                            </p:txEl>
                                          </p:spTgt>
                                        </p:tgtEl>
                                        <p:attrNameLst>
                                          <p:attrName>style.visibility</p:attrName>
                                        </p:attrNameLst>
                                      </p:cBhvr>
                                      <p:to>
                                        <p:strVal val="visible"/>
                                      </p:to>
                                    </p:set>
                                    <p:anim calcmode="lin" valueType="num">
                                      <p:cBhvr additive="base">
                                        <p:cTn dur="500"/>
                                        <p:tgtEl>
                                          <p:spTgt spid="203">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3">
                                            <p:txEl>
                                              <p:pRg end="5" st="5"/>
                                            </p:txEl>
                                          </p:spTgt>
                                        </p:tgtEl>
                                        <p:attrNameLst>
                                          <p:attrName>style.visibility</p:attrName>
                                        </p:attrNameLst>
                                      </p:cBhvr>
                                      <p:to>
                                        <p:strVal val="visible"/>
                                      </p:to>
                                    </p:set>
                                    <p:anim calcmode="lin" valueType="num">
                                      <p:cBhvr additive="base">
                                        <p:cTn dur="500"/>
                                        <p:tgtEl>
                                          <p:spTgt spid="203">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3">
                                            <p:txEl>
                                              <p:pRg end="6" st="6"/>
                                            </p:txEl>
                                          </p:spTgt>
                                        </p:tgtEl>
                                        <p:attrNameLst>
                                          <p:attrName>style.visibility</p:attrName>
                                        </p:attrNameLst>
                                      </p:cBhvr>
                                      <p:to>
                                        <p:strVal val="visible"/>
                                      </p:to>
                                    </p:set>
                                    <p:anim calcmode="lin" valueType="num">
                                      <p:cBhvr additive="base">
                                        <p:cTn dur="500"/>
                                        <p:tgtEl>
                                          <p:spTgt spid="203">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208" name="Shape 208"/>
        <p:cNvGrpSpPr/>
        <p:nvPr/>
      </p:nvGrpSpPr>
      <p:grpSpPr>
        <a:xfrm>
          <a:off x="0" y="0"/>
          <a:ext cx="0" cy="0"/>
          <a:chOff x="0" y="0"/>
          <a:chExt cx="0" cy="0"/>
        </a:xfrm>
      </p:grpSpPr>
      <p:sp>
        <p:nvSpPr>
          <p:cNvPr id="209" name="Google Shape;209;p38"/>
          <p:cNvSpPr txBox="1"/>
          <p:nvPr>
            <p:ph type="title"/>
          </p:nvPr>
        </p:nvSpPr>
        <p:spPr>
          <a:xfrm>
            <a:off x="628650" y="284082"/>
            <a:ext cx="7886700" cy="8589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entury Schoolbook"/>
              <a:buNone/>
            </a:pPr>
            <a:r>
              <a:rPr lang="en" sz="3000">
                <a:solidFill>
                  <a:schemeClr val="dk1"/>
                </a:solidFill>
              </a:rPr>
              <a:t>Radar</a:t>
            </a:r>
            <a:endParaRPr sz="3000">
              <a:solidFill>
                <a:schemeClr val="dk1"/>
              </a:solidFill>
            </a:endParaRPr>
          </a:p>
        </p:txBody>
      </p:sp>
      <p:sp>
        <p:nvSpPr>
          <p:cNvPr id="210" name="Google Shape;210;p3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0" lvl="0" marL="171450" rtl="0" algn="l">
              <a:lnSpc>
                <a:spcPct val="100000"/>
              </a:lnSpc>
              <a:spcBef>
                <a:spcPts val="0"/>
              </a:spcBef>
              <a:spcAft>
                <a:spcPts val="0"/>
              </a:spcAft>
              <a:buNone/>
            </a:pPr>
            <a:r>
              <a:rPr lang="en" sz="1800">
                <a:solidFill>
                  <a:schemeClr val="dk1"/>
                </a:solidFill>
              </a:rPr>
              <a:t> </a:t>
            </a:r>
            <a:endParaRPr sz="1800">
              <a:solidFill>
                <a:schemeClr val="dk1"/>
              </a:solidFill>
            </a:endParaRPr>
          </a:p>
        </p:txBody>
      </p:sp>
      <p:graphicFrame>
        <p:nvGraphicFramePr>
          <p:cNvPr id="211" name="Google Shape;211;p38"/>
          <p:cNvGraphicFramePr/>
          <p:nvPr/>
        </p:nvGraphicFramePr>
        <p:xfrm>
          <a:off x="599625" y="1475413"/>
          <a:ext cx="3000000" cy="3000000"/>
        </p:xfrm>
        <a:graphic>
          <a:graphicData uri="http://schemas.openxmlformats.org/drawingml/2006/table">
            <a:tbl>
              <a:tblPr>
                <a:noFill/>
                <a:tableStyleId>{BB634D55-C721-4750-86BC-BC525F714BDA}</a:tableStyleId>
              </a:tblPr>
              <a:tblGrid>
                <a:gridCol w="3972375"/>
                <a:gridCol w="3972375"/>
              </a:tblGrid>
              <a:tr h="503150">
                <a:tc>
                  <a:txBody>
                    <a:bodyPr/>
                    <a:lstStyle/>
                    <a:p>
                      <a:pPr indent="0" lvl="0" marL="0" rtl="0" algn="ctr">
                        <a:spcBef>
                          <a:spcPts val="0"/>
                        </a:spcBef>
                        <a:spcAft>
                          <a:spcPts val="0"/>
                        </a:spcAft>
                        <a:buNone/>
                      </a:pPr>
                      <a:r>
                        <a:rPr lang="en" sz="1900"/>
                        <a:t>Strengths </a:t>
                      </a:r>
                      <a:endParaRPr sz="1900"/>
                    </a:p>
                  </a:txBody>
                  <a:tcPr marT="91425" marB="91425" marR="91425" marL="91425"/>
                </a:tc>
                <a:tc>
                  <a:txBody>
                    <a:bodyPr/>
                    <a:lstStyle/>
                    <a:p>
                      <a:pPr indent="0" lvl="0" marL="0" rtl="0" algn="ctr">
                        <a:spcBef>
                          <a:spcPts val="0"/>
                        </a:spcBef>
                        <a:spcAft>
                          <a:spcPts val="0"/>
                        </a:spcAft>
                        <a:buNone/>
                      </a:pPr>
                      <a:r>
                        <a:rPr lang="en" sz="1900"/>
                        <a:t>Weaknesses</a:t>
                      </a:r>
                      <a:endParaRPr sz="1900"/>
                    </a:p>
                  </a:txBody>
                  <a:tcPr marT="91425" marB="91425" marR="91425" marL="91425"/>
                </a:tc>
              </a:tr>
              <a:tr h="2547975">
                <a:tc>
                  <a:txBody>
                    <a:bodyPr/>
                    <a:lstStyle/>
                    <a:p>
                      <a:pPr indent="-349250" lvl="0" marL="457200" rtl="0" algn="l">
                        <a:spcBef>
                          <a:spcPts val="0"/>
                        </a:spcBef>
                        <a:spcAft>
                          <a:spcPts val="0"/>
                        </a:spcAft>
                        <a:buSzPts val="1900"/>
                        <a:buChar char="●"/>
                      </a:pPr>
                      <a:r>
                        <a:rPr lang="en" sz="1900"/>
                        <a:t>Fast accurate distance and location</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Large range</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Not as affected by weather/light conditions</a:t>
                      </a:r>
                      <a:endParaRPr sz="1900"/>
                    </a:p>
                  </a:txBody>
                  <a:tcPr marT="91425" marB="91425" marR="91425" marL="91425"/>
                </a:tc>
                <a:tc>
                  <a:txBody>
                    <a:bodyPr/>
                    <a:lstStyle/>
                    <a:p>
                      <a:pPr indent="-349250" lvl="0" marL="457200" rtl="0" algn="l">
                        <a:spcBef>
                          <a:spcPts val="0"/>
                        </a:spcBef>
                        <a:spcAft>
                          <a:spcPts val="0"/>
                        </a:spcAft>
                        <a:buSzPts val="1900"/>
                        <a:buChar char="●"/>
                      </a:pPr>
                      <a:r>
                        <a:rPr lang="en" sz="1900"/>
                        <a:t>Expensive</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Difficult to classify objects</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Consumes more energy</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Some electronic interference issues</a:t>
                      </a:r>
                      <a:endParaRPr sz="1900"/>
                    </a:p>
                  </a:txBody>
                  <a:tcPr marT="91425" marB="91425" marR="91425" marL="91425"/>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0">
                                            <p:txEl>
                                              <p:pRg end="0" st="0"/>
                                            </p:txEl>
                                          </p:spTgt>
                                        </p:tgtEl>
                                        <p:attrNameLst>
                                          <p:attrName>style.visibility</p:attrName>
                                        </p:attrNameLst>
                                      </p:cBhvr>
                                      <p:to>
                                        <p:strVal val="visible"/>
                                      </p:to>
                                    </p:set>
                                    <p:anim calcmode="lin" valueType="num">
                                      <p:cBhvr additive="base">
                                        <p:cTn dur="500"/>
                                        <p:tgtEl>
                                          <p:spTgt spid="21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215" name="Shape 215"/>
        <p:cNvGrpSpPr/>
        <p:nvPr/>
      </p:nvGrpSpPr>
      <p:grpSpPr>
        <a:xfrm>
          <a:off x="0" y="0"/>
          <a:ext cx="0" cy="0"/>
          <a:chOff x="0" y="0"/>
          <a:chExt cx="0" cy="0"/>
        </a:xfrm>
      </p:grpSpPr>
      <p:sp>
        <p:nvSpPr>
          <p:cNvPr id="216" name="Google Shape;216;p39"/>
          <p:cNvSpPr txBox="1"/>
          <p:nvPr>
            <p:ph type="title"/>
          </p:nvPr>
        </p:nvSpPr>
        <p:spPr>
          <a:xfrm>
            <a:off x="628650" y="284082"/>
            <a:ext cx="7886700" cy="8589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entury Schoolbook"/>
              <a:buNone/>
            </a:pPr>
            <a:r>
              <a:rPr lang="en" sz="3000">
                <a:solidFill>
                  <a:schemeClr val="dk1"/>
                </a:solidFill>
              </a:rPr>
              <a:t>Radar</a:t>
            </a:r>
            <a:endParaRPr sz="3000">
              <a:solidFill>
                <a:schemeClr val="dk1"/>
              </a:solidFill>
            </a:endParaRPr>
          </a:p>
        </p:txBody>
      </p:sp>
      <p:sp>
        <p:nvSpPr>
          <p:cNvPr id="217" name="Google Shape;217;p39"/>
          <p:cNvSpPr txBox="1"/>
          <p:nvPr>
            <p:ph idx="1" type="body"/>
          </p:nvPr>
        </p:nvSpPr>
        <p:spPr>
          <a:xfrm>
            <a:off x="628650" y="1369225"/>
            <a:ext cx="5171700" cy="3263400"/>
          </a:xfrm>
          <a:prstGeom prst="rect">
            <a:avLst/>
          </a:prstGeom>
          <a:noFill/>
          <a:ln>
            <a:noFill/>
          </a:ln>
        </p:spPr>
        <p:txBody>
          <a:bodyPr anchorCtr="0" anchor="t" bIns="34275" lIns="68575" spcFirstLastPara="1" rIns="68575" wrap="square" tIns="34275">
            <a:noAutofit/>
          </a:bodyPr>
          <a:lstStyle/>
          <a:p>
            <a:pPr indent="-342900" lvl="0" marL="457200" rtl="0" algn="l">
              <a:lnSpc>
                <a:spcPct val="100000"/>
              </a:lnSpc>
              <a:spcBef>
                <a:spcPts val="0"/>
              </a:spcBef>
              <a:spcAft>
                <a:spcPts val="0"/>
              </a:spcAft>
              <a:buClr>
                <a:schemeClr val="dk1"/>
              </a:buClr>
              <a:buSzPts val="1800"/>
              <a:buChar char="•"/>
            </a:pPr>
            <a:r>
              <a:rPr lang="en" sz="1800">
                <a:solidFill>
                  <a:schemeClr val="dk1"/>
                </a:solidFill>
              </a:rPr>
              <a:t>Use camera and image processing to determine vehicle type and speed labels.</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Pair labels with radar signal.</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Accuracies using radar to predict type and speed:</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K-Means: 42% </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LDA: 93%</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SVM 94%</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SVM was determined optimal when trained with processed image data to create a radar-based classifier</a:t>
            </a:r>
            <a:endParaRPr sz="1800">
              <a:solidFill>
                <a:schemeClr val="dk1"/>
              </a:solidFill>
            </a:endParaRPr>
          </a:p>
        </p:txBody>
      </p:sp>
      <p:sp>
        <p:nvSpPr>
          <p:cNvPr id="218" name="Google Shape;218;p39"/>
          <p:cNvSpPr txBox="1"/>
          <p:nvPr/>
        </p:nvSpPr>
        <p:spPr>
          <a:xfrm>
            <a:off x="0" y="4632625"/>
            <a:ext cx="9069900" cy="23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222222"/>
                </a:solidFill>
                <a:highlight>
                  <a:srgbClr val="FFFFFF"/>
                </a:highlight>
                <a:latin typeface="Times New Roman"/>
                <a:ea typeface="Times New Roman"/>
                <a:cs typeface="Times New Roman"/>
                <a:sym typeface="Times New Roman"/>
              </a:rPr>
              <a:t>Cho, Hsun-Jung, and Ming-Te Tseng. "A support vector machine approach to CMOS-based radar signal processing for vehicle classification and speed estimation." </a:t>
            </a:r>
            <a:r>
              <a:rPr i="1" lang="en" sz="1000">
                <a:solidFill>
                  <a:srgbClr val="222222"/>
                </a:solidFill>
                <a:highlight>
                  <a:srgbClr val="FFFFFF"/>
                </a:highlight>
                <a:latin typeface="Times New Roman"/>
                <a:ea typeface="Times New Roman"/>
                <a:cs typeface="Times New Roman"/>
                <a:sym typeface="Times New Roman"/>
              </a:rPr>
              <a:t>Mathematical and Computer Modelling</a:t>
            </a:r>
            <a:r>
              <a:rPr lang="en" sz="1000">
                <a:solidFill>
                  <a:srgbClr val="222222"/>
                </a:solidFill>
                <a:highlight>
                  <a:srgbClr val="FFFFFF"/>
                </a:highlight>
                <a:latin typeface="Times New Roman"/>
                <a:ea typeface="Times New Roman"/>
                <a:cs typeface="Times New Roman"/>
                <a:sym typeface="Times New Roman"/>
              </a:rPr>
              <a:t> 58.1-2 (2013): 438-448.</a:t>
            </a:r>
            <a:endParaRPr sz="1000">
              <a:latin typeface="Century Schoolbook"/>
              <a:ea typeface="Century Schoolbook"/>
              <a:cs typeface="Century Schoolbook"/>
              <a:sym typeface="Century Schoolbook"/>
            </a:endParaRPr>
          </a:p>
        </p:txBody>
      </p:sp>
      <p:pic>
        <p:nvPicPr>
          <p:cNvPr id="219" name="Google Shape;219;p39"/>
          <p:cNvPicPr preferRelativeResize="0"/>
          <p:nvPr/>
        </p:nvPicPr>
        <p:blipFill>
          <a:blip r:embed="rId3">
            <a:alphaModFix/>
          </a:blip>
          <a:stretch>
            <a:fillRect/>
          </a:stretch>
        </p:blipFill>
        <p:spPr>
          <a:xfrm>
            <a:off x="5800352" y="879275"/>
            <a:ext cx="3269585" cy="32633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7">
                                            <p:txEl>
                                              <p:pRg end="0" st="0"/>
                                            </p:txEl>
                                          </p:spTgt>
                                        </p:tgtEl>
                                        <p:attrNameLst>
                                          <p:attrName>style.visibility</p:attrName>
                                        </p:attrNameLst>
                                      </p:cBhvr>
                                      <p:to>
                                        <p:strVal val="visible"/>
                                      </p:to>
                                    </p:set>
                                    <p:anim calcmode="lin" valueType="num">
                                      <p:cBhvr additive="base">
                                        <p:cTn dur="500"/>
                                        <p:tgtEl>
                                          <p:spTgt spid="21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7">
                                            <p:txEl>
                                              <p:pRg end="1" st="1"/>
                                            </p:txEl>
                                          </p:spTgt>
                                        </p:tgtEl>
                                        <p:attrNameLst>
                                          <p:attrName>style.visibility</p:attrName>
                                        </p:attrNameLst>
                                      </p:cBhvr>
                                      <p:to>
                                        <p:strVal val="visible"/>
                                      </p:to>
                                    </p:set>
                                    <p:anim calcmode="lin" valueType="num">
                                      <p:cBhvr additive="base">
                                        <p:cTn dur="500"/>
                                        <p:tgtEl>
                                          <p:spTgt spid="21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7">
                                            <p:txEl>
                                              <p:pRg end="2" st="2"/>
                                            </p:txEl>
                                          </p:spTgt>
                                        </p:tgtEl>
                                        <p:attrNameLst>
                                          <p:attrName>style.visibility</p:attrName>
                                        </p:attrNameLst>
                                      </p:cBhvr>
                                      <p:to>
                                        <p:strVal val="visible"/>
                                      </p:to>
                                    </p:set>
                                    <p:anim calcmode="lin" valueType="num">
                                      <p:cBhvr additive="base">
                                        <p:cTn dur="500"/>
                                        <p:tgtEl>
                                          <p:spTgt spid="21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7">
                                            <p:txEl>
                                              <p:pRg end="3" st="3"/>
                                            </p:txEl>
                                          </p:spTgt>
                                        </p:tgtEl>
                                        <p:attrNameLst>
                                          <p:attrName>style.visibility</p:attrName>
                                        </p:attrNameLst>
                                      </p:cBhvr>
                                      <p:to>
                                        <p:strVal val="visible"/>
                                      </p:to>
                                    </p:set>
                                    <p:anim calcmode="lin" valueType="num">
                                      <p:cBhvr additive="base">
                                        <p:cTn dur="500"/>
                                        <p:tgtEl>
                                          <p:spTgt spid="217">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7">
                                            <p:txEl>
                                              <p:pRg end="4" st="4"/>
                                            </p:txEl>
                                          </p:spTgt>
                                        </p:tgtEl>
                                        <p:attrNameLst>
                                          <p:attrName>style.visibility</p:attrName>
                                        </p:attrNameLst>
                                      </p:cBhvr>
                                      <p:to>
                                        <p:strVal val="visible"/>
                                      </p:to>
                                    </p:set>
                                    <p:anim calcmode="lin" valueType="num">
                                      <p:cBhvr additive="base">
                                        <p:cTn dur="500"/>
                                        <p:tgtEl>
                                          <p:spTgt spid="217">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7">
                                            <p:txEl>
                                              <p:pRg end="5" st="5"/>
                                            </p:txEl>
                                          </p:spTgt>
                                        </p:tgtEl>
                                        <p:attrNameLst>
                                          <p:attrName>style.visibility</p:attrName>
                                        </p:attrNameLst>
                                      </p:cBhvr>
                                      <p:to>
                                        <p:strVal val="visible"/>
                                      </p:to>
                                    </p:set>
                                    <p:anim calcmode="lin" valueType="num">
                                      <p:cBhvr additive="base">
                                        <p:cTn dur="500"/>
                                        <p:tgtEl>
                                          <p:spTgt spid="217">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7">
                                            <p:txEl>
                                              <p:pRg end="6" st="6"/>
                                            </p:txEl>
                                          </p:spTgt>
                                        </p:tgtEl>
                                        <p:attrNameLst>
                                          <p:attrName>style.visibility</p:attrName>
                                        </p:attrNameLst>
                                      </p:cBhvr>
                                      <p:to>
                                        <p:strVal val="visible"/>
                                      </p:to>
                                    </p:set>
                                    <p:anim calcmode="lin" valueType="num">
                                      <p:cBhvr additive="base">
                                        <p:cTn dur="500"/>
                                        <p:tgtEl>
                                          <p:spTgt spid="217">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223" name="Shape 223"/>
        <p:cNvGrpSpPr/>
        <p:nvPr/>
      </p:nvGrpSpPr>
      <p:grpSpPr>
        <a:xfrm>
          <a:off x="0" y="0"/>
          <a:ext cx="0" cy="0"/>
          <a:chOff x="0" y="0"/>
          <a:chExt cx="0" cy="0"/>
        </a:xfrm>
      </p:grpSpPr>
      <p:sp>
        <p:nvSpPr>
          <p:cNvPr id="224" name="Google Shape;224;p40"/>
          <p:cNvSpPr txBox="1"/>
          <p:nvPr>
            <p:ph type="title"/>
          </p:nvPr>
        </p:nvSpPr>
        <p:spPr>
          <a:xfrm>
            <a:off x="628650" y="273844"/>
            <a:ext cx="7886700" cy="8589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entury Schoolbook"/>
              <a:buNone/>
            </a:pPr>
            <a:r>
              <a:rPr lang="en" sz="3000">
                <a:solidFill>
                  <a:schemeClr val="dk1"/>
                </a:solidFill>
              </a:rPr>
              <a:t>Outline</a:t>
            </a:r>
            <a:endParaRPr sz="3000">
              <a:solidFill>
                <a:schemeClr val="dk1"/>
              </a:solidFill>
            </a:endParaRPr>
          </a:p>
        </p:txBody>
      </p:sp>
      <p:sp>
        <p:nvSpPr>
          <p:cNvPr id="225" name="Google Shape;225;p40"/>
          <p:cNvSpPr txBox="1"/>
          <p:nvPr>
            <p:ph idx="1" type="body"/>
          </p:nvPr>
        </p:nvSpPr>
        <p:spPr>
          <a:xfrm>
            <a:off x="628650" y="1369219"/>
            <a:ext cx="7886700" cy="3263400"/>
          </a:xfrm>
          <a:prstGeom prst="rect">
            <a:avLst/>
          </a:prstGeom>
          <a:solidFill>
            <a:schemeClr val="lt1"/>
          </a:solid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i="1" lang="en" sz="1800" strike="sngStrike">
                <a:solidFill>
                  <a:srgbClr val="7F7F7F"/>
                </a:solidFill>
              </a:rPr>
              <a:t>Introduction</a:t>
            </a:r>
            <a:endParaRPr i="1" sz="1800" strike="sngStrike">
              <a:solidFill>
                <a:srgbClr val="7F7F7F"/>
              </a:solidFill>
            </a:endParaRPr>
          </a:p>
          <a:p>
            <a:pPr indent="0" lvl="0" marL="0" rtl="0" algn="l">
              <a:lnSpc>
                <a:spcPct val="90000"/>
              </a:lnSpc>
              <a:spcBef>
                <a:spcPts val="1400"/>
              </a:spcBef>
              <a:spcAft>
                <a:spcPts val="0"/>
              </a:spcAft>
              <a:buNone/>
            </a:pPr>
            <a:r>
              <a:rPr i="1" lang="en" sz="1800" strike="sngStrike">
                <a:solidFill>
                  <a:srgbClr val="7F7F7F"/>
                </a:solidFill>
              </a:rPr>
              <a:t>Acoustic Sensors</a:t>
            </a:r>
            <a:endParaRPr i="1" sz="1800" strike="sngStrike">
              <a:solidFill>
                <a:srgbClr val="7F7F7F"/>
              </a:solidFill>
            </a:endParaRPr>
          </a:p>
          <a:p>
            <a:pPr indent="0" lvl="0" marL="0" rtl="0" algn="l">
              <a:spcBef>
                <a:spcPts val="1400"/>
              </a:spcBef>
              <a:spcAft>
                <a:spcPts val="0"/>
              </a:spcAft>
              <a:buNone/>
            </a:pPr>
            <a:r>
              <a:rPr i="1" lang="en" sz="1800" strike="sngStrike">
                <a:solidFill>
                  <a:srgbClr val="7F7F7F"/>
                </a:solidFill>
              </a:rPr>
              <a:t>Radar</a:t>
            </a:r>
            <a:endParaRPr i="1" sz="1100" strike="sngStrike">
              <a:solidFill>
                <a:srgbClr val="7F7F7F"/>
              </a:solidFill>
            </a:endParaRPr>
          </a:p>
          <a:p>
            <a:pPr indent="-203200" lvl="0" marL="177800" rtl="0" algn="l">
              <a:spcBef>
                <a:spcPts val="1400"/>
              </a:spcBef>
              <a:spcAft>
                <a:spcPts val="0"/>
              </a:spcAft>
              <a:buClr>
                <a:schemeClr val="dk1"/>
              </a:buClr>
              <a:buSzPts val="1800"/>
              <a:buChar char="•"/>
            </a:pPr>
            <a:r>
              <a:rPr lang="en" sz="1800">
                <a:solidFill>
                  <a:schemeClr val="dk1"/>
                </a:solidFill>
              </a:rPr>
              <a:t>Laser/LIDAR</a:t>
            </a:r>
            <a:endParaRPr sz="1800">
              <a:solidFill>
                <a:schemeClr val="dk1"/>
              </a:solidFill>
            </a:endParaRPr>
          </a:p>
          <a:p>
            <a:pPr indent="-203200" lvl="0" marL="177800" rtl="0" algn="l">
              <a:spcBef>
                <a:spcPts val="1400"/>
              </a:spcBef>
              <a:spcAft>
                <a:spcPts val="0"/>
              </a:spcAft>
              <a:buClr>
                <a:schemeClr val="dk1"/>
              </a:buClr>
              <a:buSzPts val="1800"/>
              <a:buChar char="•"/>
            </a:pPr>
            <a:r>
              <a:rPr lang="en" sz="1800">
                <a:solidFill>
                  <a:schemeClr val="dk1"/>
                </a:solidFill>
              </a:rPr>
              <a:t>Optical Sensors (Cameras)</a:t>
            </a:r>
            <a:endParaRPr sz="1800">
              <a:solidFill>
                <a:schemeClr val="dk1"/>
              </a:solidFill>
            </a:endParaRPr>
          </a:p>
          <a:p>
            <a:pPr indent="-203200" lvl="0" marL="177800" rtl="0" algn="l">
              <a:spcBef>
                <a:spcPts val="1400"/>
              </a:spcBef>
              <a:spcAft>
                <a:spcPts val="0"/>
              </a:spcAft>
              <a:buClr>
                <a:schemeClr val="dk1"/>
              </a:buClr>
              <a:buSzPts val="1800"/>
              <a:buChar char="•"/>
            </a:pPr>
            <a:r>
              <a:rPr lang="en" sz="1800">
                <a:solidFill>
                  <a:schemeClr val="dk1"/>
                </a:solidFill>
              </a:rPr>
              <a:t>Fusion Approach</a:t>
            </a:r>
            <a:endParaRPr sz="1800">
              <a:solidFill>
                <a:schemeClr val="dk1"/>
              </a:solidFill>
            </a:endParaRPr>
          </a:p>
          <a:p>
            <a:pPr indent="-203200" lvl="0" marL="177800" rtl="0" algn="l">
              <a:spcBef>
                <a:spcPts val="1400"/>
              </a:spcBef>
              <a:spcAft>
                <a:spcPts val="0"/>
              </a:spcAft>
              <a:buClr>
                <a:schemeClr val="dk1"/>
              </a:buClr>
              <a:buSzPts val="1800"/>
              <a:buChar char="•"/>
            </a:pPr>
            <a:r>
              <a:rPr lang="en" sz="1800">
                <a:solidFill>
                  <a:schemeClr val="dk1"/>
                </a:solidFill>
              </a:rPr>
              <a:t>Contemporary Techniques</a:t>
            </a:r>
            <a:endParaRPr sz="1800">
              <a:solidFill>
                <a:schemeClr val="dk1"/>
              </a:solidFill>
            </a:endParaRPr>
          </a:p>
          <a:p>
            <a:pPr indent="-177800" lvl="0" marL="177800" rtl="0" algn="l">
              <a:lnSpc>
                <a:spcPct val="90000"/>
              </a:lnSpc>
              <a:spcBef>
                <a:spcPts val="1400"/>
              </a:spcBef>
              <a:spcAft>
                <a:spcPts val="0"/>
              </a:spcAft>
              <a:buClr>
                <a:schemeClr val="dk1"/>
              </a:buClr>
              <a:buSzPts val="1800"/>
              <a:buChar char="•"/>
            </a:pPr>
            <a:r>
              <a:rPr lang="en" sz="1800">
                <a:solidFill>
                  <a:schemeClr val="dk1"/>
                </a:solidFill>
              </a:rPr>
              <a:t>Conclusion</a:t>
            </a:r>
            <a:endParaRPr sz="18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1"/>
          <p:cNvSpPr txBox="1"/>
          <p:nvPr>
            <p:ph type="title"/>
          </p:nvPr>
        </p:nvSpPr>
        <p:spPr>
          <a:xfrm>
            <a:off x="630924" y="2571750"/>
            <a:ext cx="3687300" cy="13788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3900"/>
              <a:buFont typeface="Century Schoolbook"/>
              <a:buNone/>
            </a:pPr>
            <a:r>
              <a:rPr lang="en" sz="4000"/>
              <a:t>Laser/LIDAR</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234" name="Shape 234"/>
        <p:cNvGrpSpPr/>
        <p:nvPr/>
      </p:nvGrpSpPr>
      <p:grpSpPr>
        <a:xfrm>
          <a:off x="0" y="0"/>
          <a:ext cx="0" cy="0"/>
          <a:chOff x="0" y="0"/>
          <a:chExt cx="0" cy="0"/>
        </a:xfrm>
      </p:grpSpPr>
      <p:sp>
        <p:nvSpPr>
          <p:cNvPr id="235" name="Google Shape;235;p42"/>
          <p:cNvSpPr txBox="1"/>
          <p:nvPr>
            <p:ph type="title"/>
          </p:nvPr>
        </p:nvSpPr>
        <p:spPr>
          <a:xfrm>
            <a:off x="628650" y="284082"/>
            <a:ext cx="7886700" cy="8589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entury Schoolbook"/>
              <a:buNone/>
            </a:pPr>
            <a:r>
              <a:rPr lang="en" sz="3000">
                <a:solidFill>
                  <a:schemeClr val="dk1"/>
                </a:solidFill>
              </a:rPr>
              <a:t>Laser/LIDAR</a:t>
            </a:r>
            <a:endParaRPr sz="3000">
              <a:solidFill>
                <a:schemeClr val="dk1"/>
              </a:solidFill>
            </a:endParaRPr>
          </a:p>
        </p:txBody>
      </p:sp>
      <p:sp>
        <p:nvSpPr>
          <p:cNvPr id="236" name="Google Shape;236;p42"/>
          <p:cNvSpPr txBox="1"/>
          <p:nvPr>
            <p:ph idx="1" type="body"/>
          </p:nvPr>
        </p:nvSpPr>
        <p:spPr>
          <a:xfrm>
            <a:off x="628650" y="1880094"/>
            <a:ext cx="7886700" cy="3263400"/>
          </a:xfrm>
          <a:prstGeom prst="rect">
            <a:avLst/>
          </a:prstGeom>
          <a:noFill/>
          <a:ln>
            <a:noFill/>
          </a:ln>
        </p:spPr>
        <p:txBody>
          <a:bodyPr anchorCtr="0" anchor="t" bIns="34275" lIns="68575" spcFirstLastPara="1" rIns="68575" wrap="square" tIns="34275">
            <a:noAutofit/>
          </a:bodyPr>
          <a:lstStyle/>
          <a:p>
            <a:pPr indent="0" lvl="0" marL="171450" rtl="0" algn="l">
              <a:lnSpc>
                <a:spcPct val="100000"/>
              </a:lnSpc>
              <a:spcBef>
                <a:spcPts val="0"/>
              </a:spcBef>
              <a:spcAft>
                <a:spcPts val="0"/>
              </a:spcAft>
              <a:buNone/>
            </a:pPr>
            <a:r>
              <a:rPr lang="en" sz="1800">
                <a:solidFill>
                  <a:schemeClr val="dk1"/>
                </a:solidFill>
              </a:rPr>
              <a:t>How does it work?</a:t>
            </a:r>
            <a:endParaRPr sz="1800">
              <a:solidFill>
                <a:schemeClr val="dk1"/>
              </a:solidFill>
            </a:endParaRPr>
          </a:p>
          <a:p>
            <a:pPr indent="0" lvl="0" marL="171450" rtl="0" algn="l">
              <a:lnSpc>
                <a:spcPct val="100000"/>
              </a:lnSpc>
              <a:spcBef>
                <a:spcPts val="0"/>
              </a:spcBef>
              <a:spcAft>
                <a:spcPts val="0"/>
              </a:spcAft>
              <a:buNone/>
            </a:pPr>
            <a:r>
              <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A system emits light by a laser and measures the reflection of light</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This measurement gives the distance between an obstacle/object and the autonomous vehicle</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It is similar to radar and </a:t>
            </a:r>
            <a:r>
              <a:rPr lang="en" sz="1800">
                <a:solidFill>
                  <a:schemeClr val="dk1"/>
                </a:solidFill>
              </a:rPr>
              <a:t>versatile</a:t>
            </a:r>
            <a:r>
              <a:rPr lang="en" sz="1800">
                <a:solidFill>
                  <a:schemeClr val="dk1"/>
                </a:solidFill>
              </a:rPr>
              <a:t> enough to be used in </a:t>
            </a:r>
            <a:r>
              <a:rPr lang="en" sz="1800">
                <a:solidFill>
                  <a:schemeClr val="dk1"/>
                </a:solidFill>
              </a:rPr>
              <a:t>terrestrial</a:t>
            </a:r>
            <a:r>
              <a:rPr lang="en" sz="1800">
                <a:solidFill>
                  <a:schemeClr val="dk1"/>
                </a:solidFill>
              </a:rPr>
              <a:t> and </a:t>
            </a:r>
            <a:r>
              <a:rPr lang="en" sz="1800">
                <a:solidFill>
                  <a:schemeClr val="dk1"/>
                </a:solidFill>
              </a:rPr>
              <a:t>airborne</a:t>
            </a:r>
            <a:r>
              <a:rPr lang="en" sz="1800">
                <a:solidFill>
                  <a:schemeClr val="dk1"/>
                </a:solidFill>
              </a:rPr>
              <a:t> applications. </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Alternative application for LIDAR as object </a:t>
            </a:r>
            <a:r>
              <a:rPr lang="en" sz="1800">
                <a:solidFill>
                  <a:schemeClr val="dk1"/>
                </a:solidFill>
              </a:rPr>
              <a:t>classifier</a:t>
            </a:r>
            <a:endParaRPr sz="1800">
              <a:solidFill>
                <a:schemeClr val="dk1"/>
              </a:solidFill>
            </a:endParaRPr>
          </a:p>
          <a:p>
            <a:pPr indent="0" lvl="0" marL="0" rtl="0" algn="l">
              <a:lnSpc>
                <a:spcPct val="100000"/>
              </a:lnSpc>
              <a:spcBef>
                <a:spcPts val="0"/>
              </a:spcBef>
              <a:spcAft>
                <a:spcPts val="0"/>
              </a:spcAft>
              <a:buNone/>
            </a:pPr>
            <a:r>
              <a:t/>
            </a:r>
            <a:endParaRPr sz="1800">
              <a:solidFill>
                <a:schemeClr val="dk1"/>
              </a:solidFill>
            </a:endParaRPr>
          </a:p>
        </p:txBody>
      </p:sp>
      <p:sp>
        <p:nvSpPr>
          <p:cNvPr id="237" name="Google Shape;237;p42"/>
          <p:cNvSpPr txBox="1"/>
          <p:nvPr/>
        </p:nvSpPr>
        <p:spPr>
          <a:xfrm>
            <a:off x="6757950" y="1142975"/>
            <a:ext cx="903900" cy="5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entury Schoolbook"/>
                <a:ea typeface="Century Schoolbook"/>
                <a:cs typeface="Century Schoolbook"/>
                <a:sym typeface="Century Schoolbook"/>
              </a:rPr>
              <a:t>(Pic)</a:t>
            </a:r>
            <a:endParaRPr>
              <a:latin typeface="Century Schoolbook"/>
              <a:ea typeface="Century Schoolbook"/>
              <a:cs typeface="Century Schoolbook"/>
              <a:sym typeface="Century Schoolbook"/>
            </a:endParaRPr>
          </a:p>
        </p:txBody>
      </p:sp>
      <p:pic>
        <p:nvPicPr>
          <p:cNvPr id="238" name="Google Shape;238;p42"/>
          <p:cNvPicPr preferRelativeResize="0"/>
          <p:nvPr/>
        </p:nvPicPr>
        <p:blipFill>
          <a:blip r:embed="rId3">
            <a:alphaModFix/>
          </a:blip>
          <a:stretch>
            <a:fillRect/>
          </a:stretch>
        </p:blipFill>
        <p:spPr>
          <a:xfrm>
            <a:off x="3362726" y="284074"/>
            <a:ext cx="5452774" cy="19722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6">
                                            <p:txEl>
                                              <p:pRg end="0" st="0"/>
                                            </p:txEl>
                                          </p:spTgt>
                                        </p:tgtEl>
                                        <p:attrNameLst>
                                          <p:attrName>style.visibility</p:attrName>
                                        </p:attrNameLst>
                                      </p:cBhvr>
                                      <p:to>
                                        <p:strVal val="visible"/>
                                      </p:to>
                                    </p:set>
                                    <p:anim calcmode="lin" valueType="num">
                                      <p:cBhvr additive="base">
                                        <p:cTn dur="500"/>
                                        <p:tgtEl>
                                          <p:spTgt spid="23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6">
                                            <p:txEl>
                                              <p:pRg end="1" st="1"/>
                                            </p:txEl>
                                          </p:spTgt>
                                        </p:tgtEl>
                                        <p:attrNameLst>
                                          <p:attrName>style.visibility</p:attrName>
                                        </p:attrNameLst>
                                      </p:cBhvr>
                                      <p:to>
                                        <p:strVal val="visible"/>
                                      </p:to>
                                    </p:set>
                                    <p:anim calcmode="lin" valueType="num">
                                      <p:cBhvr additive="base">
                                        <p:cTn dur="500"/>
                                        <p:tgtEl>
                                          <p:spTgt spid="236">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6">
                                            <p:txEl>
                                              <p:pRg end="2" st="2"/>
                                            </p:txEl>
                                          </p:spTgt>
                                        </p:tgtEl>
                                        <p:attrNameLst>
                                          <p:attrName>style.visibility</p:attrName>
                                        </p:attrNameLst>
                                      </p:cBhvr>
                                      <p:to>
                                        <p:strVal val="visible"/>
                                      </p:to>
                                    </p:set>
                                    <p:anim calcmode="lin" valueType="num">
                                      <p:cBhvr additive="base">
                                        <p:cTn dur="500"/>
                                        <p:tgtEl>
                                          <p:spTgt spid="236">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6">
                                            <p:txEl>
                                              <p:pRg end="3" st="3"/>
                                            </p:txEl>
                                          </p:spTgt>
                                        </p:tgtEl>
                                        <p:attrNameLst>
                                          <p:attrName>style.visibility</p:attrName>
                                        </p:attrNameLst>
                                      </p:cBhvr>
                                      <p:to>
                                        <p:strVal val="visible"/>
                                      </p:to>
                                    </p:set>
                                    <p:anim calcmode="lin" valueType="num">
                                      <p:cBhvr additive="base">
                                        <p:cTn dur="500"/>
                                        <p:tgtEl>
                                          <p:spTgt spid="236">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6">
                                            <p:txEl>
                                              <p:pRg end="4" st="4"/>
                                            </p:txEl>
                                          </p:spTgt>
                                        </p:tgtEl>
                                        <p:attrNameLst>
                                          <p:attrName>style.visibility</p:attrName>
                                        </p:attrNameLst>
                                      </p:cBhvr>
                                      <p:to>
                                        <p:strVal val="visible"/>
                                      </p:to>
                                    </p:set>
                                    <p:anim calcmode="lin" valueType="num">
                                      <p:cBhvr additive="base">
                                        <p:cTn dur="500"/>
                                        <p:tgtEl>
                                          <p:spTgt spid="236">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6">
                                            <p:txEl>
                                              <p:pRg end="5" st="5"/>
                                            </p:txEl>
                                          </p:spTgt>
                                        </p:tgtEl>
                                        <p:attrNameLst>
                                          <p:attrName>style.visibility</p:attrName>
                                        </p:attrNameLst>
                                      </p:cBhvr>
                                      <p:to>
                                        <p:strVal val="visible"/>
                                      </p:to>
                                    </p:set>
                                    <p:anim calcmode="lin" valueType="num">
                                      <p:cBhvr additive="base">
                                        <p:cTn dur="500"/>
                                        <p:tgtEl>
                                          <p:spTgt spid="236">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6">
                                            <p:txEl>
                                              <p:pRg end="6" st="6"/>
                                            </p:txEl>
                                          </p:spTgt>
                                        </p:tgtEl>
                                        <p:attrNameLst>
                                          <p:attrName>style.visibility</p:attrName>
                                        </p:attrNameLst>
                                      </p:cBhvr>
                                      <p:to>
                                        <p:strVal val="visible"/>
                                      </p:to>
                                    </p:set>
                                    <p:anim calcmode="lin" valueType="num">
                                      <p:cBhvr additive="base">
                                        <p:cTn dur="500"/>
                                        <p:tgtEl>
                                          <p:spTgt spid="236">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242" name="Shape 242"/>
        <p:cNvGrpSpPr/>
        <p:nvPr/>
      </p:nvGrpSpPr>
      <p:grpSpPr>
        <a:xfrm>
          <a:off x="0" y="0"/>
          <a:ext cx="0" cy="0"/>
          <a:chOff x="0" y="0"/>
          <a:chExt cx="0" cy="0"/>
        </a:xfrm>
      </p:grpSpPr>
      <p:sp>
        <p:nvSpPr>
          <p:cNvPr id="243" name="Google Shape;243;p43"/>
          <p:cNvSpPr txBox="1"/>
          <p:nvPr>
            <p:ph type="title"/>
          </p:nvPr>
        </p:nvSpPr>
        <p:spPr>
          <a:xfrm>
            <a:off x="628650" y="284082"/>
            <a:ext cx="7886700" cy="8589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3000"/>
              <a:buFont typeface="Century Schoolbook"/>
              <a:buNone/>
            </a:pPr>
            <a:r>
              <a:rPr lang="en" sz="3000">
                <a:solidFill>
                  <a:schemeClr val="dk1"/>
                </a:solidFill>
              </a:rPr>
              <a:t>Laser/LIDAR</a:t>
            </a:r>
            <a:endParaRPr sz="3000">
              <a:solidFill>
                <a:schemeClr val="dk1"/>
              </a:solidFill>
            </a:endParaRPr>
          </a:p>
        </p:txBody>
      </p:sp>
      <p:sp>
        <p:nvSpPr>
          <p:cNvPr id="244" name="Google Shape;244;p4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0" lvl="0" marL="171450" rtl="0" algn="l">
              <a:lnSpc>
                <a:spcPct val="100000"/>
              </a:lnSpc>
              <a:spcBef>
                <a:spcPts val="0"/>
              </a:spcBef>
              <a:spcAft>
                <a:spcPts val="0"/>
              </a:spcAft>
              <a:buNone/>
            </a:pPr>
            <a:r>
              <a:rPr lang="en" sz="1800">
                <a:solidFill>
                  <a:schemeClr val="dk1"/>
                </a:solidFill>
              </a:rPr>
              <a:t> </a:t>
            </a:r>
            <a:endParaRPr sz="1800">
              <a:solidFill>
                <a:schemeClr val="dk1"/>
              </a:solidFill>
            </a:endParaRPr>
          </a:p>
        </p:txBody>
      </p:sp>
      <p:graphicFrame>
        <p:nvGraphicFramePr>
          <p:cNvPr id="245" name="Google Shape;245;p43"/>
          <p:cNvGraphicFramePr/>
          <p:nvPr/>
        </p:nvGraphicFramePr>
        <p:xfrm>
          <a:off x="599625" y="1475413"/>
          <a:ext cx="3000000" cy="3000000"/>
        </p:xfrm>
        <a:graphic>
          <a:graphicData uri="http://schemas.openxmlformats.org/drawingml/2006/table">
            <a:tbl>
              <a:tblPr>
                <a:noFill/>
                <a:tableStyleId>{BB634D55-C721-4750-86BC-BC525F714BDA}</a:tableStyleId>
              </a:tblPr>
              <a:tblGrid>
                <a:gridCol w="3972375"/>
                <a:gridCol w="3972375"/>
              </a:tblGrid>
              <a:tr h="503150">
                <a:tc>
                  <a:txBody>
                    <a:bodyPr/>
                    <a:lstStyle/>
                    <a:p>
                      <a:pPr indent="0" lvl="0" marL="0" rtl="0" algn="ctr">
                        <a:spcBef>
                          <a:spcPts val="0"/>
                        </a:spcBef>
                        <a:spcAft>
                          <a:spcPts val="0"/>
                        </a:spcAft>
                        <a:buNone/>
                      </a:pPr>
                      <a:r>
                        <a:rPr lang="en" sz="1900"/>
                        <a:t>Strengths </a:t>
                      </a:r>
                      <a:endParaRPr sz="1900"/>
                    </a:p>
                  </a:txBody>
                  <a:tcPr marT="91425" marB="91425" marR="91425" marL="91425">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900"/>
                        <a:t>Weaknesses</a:t>
                      </a:r>
                      <a:endParaRPr sz="1900"/>
                    </a:p>
                  </a:txBody>
                  <a:tcPr marT="91425" marB="91425" marR="91425" marL="91425"/>
                </a:tc>
              </a:tr>
              <a:tr h="2547975">
                <a:tc>
                  <a:txBody>
                    <a:bodyPr/>
                    <a:lstStyle/>
                    <a:p>
                      <a:pPr indent="-349250" lvl="0" marL="457200" rtl="0" algn="l">
                        <a:spcBef>
                          <a:spcPts val="0"/>
                        </a:spcBef>
                        <a:spcAft>
                          <a:spcPts val="0"/>
                        </a:spcAft>
                        <a:buSzPts val="1900"/>
                        <a:buChar char="●"/>
                      </a:pPr>
                      <a:r>
                        <a:rPr lang="en" sz="1900"/>
                        <a:t>360</a:t>
                      </a:r>
                      <a:r>
                        <a:rPr baseline="30000" lang="en" sz="1900"/>
                        <a:t>o</a:t>
                      </a:r>
                      <a:r>
                        <a:rPr lang="en" sz="1900"/>
                        <a:t> vision</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Accurate measurement (</a:t>
                      </a:r>
                      <a:r>
                        <a:rPr lang="en" sz="2000">
                          <a:solidFill>
                            <a:schemeClr val="dk2"/>
                          </a:solidFill>
                          <a:latin typeface="Times New Roman"/>
                          <a:ea typeface="Times New Roman"/>
                          <a:cs typeface="Times New Roman"/>
                          <a:sym typeface="Times New Roman"/>
                        </a:rPr>
                        <a:t>±</a:t>
                      </a:r>
                      <a:r>
                        <a:rPr lang="en" sz="1900"/>
                        <a:t>2cm)</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Long-range (200m)</a:t>
                      </a:r>
                      <a:endParaRPr sz="19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349250" lvl="0" marL="457200" rtl="0" algn="l">
                        <a:spcBef>
                          <a:spcPts val="0"/>
                        </a:spcBef>
                        <a:spcAft>
                          <a:spcPts val="0"/>
                        </a:spcAft>
                        <a:buSzPts val="1900"/>
                        <a:buChar char="●"/>
                      </a:pPr>
                      <a:r>
                        <a:rPr lang="en" sz="1900"/>
                        <a:t>Expensive</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Only moderate performance in object detection/classification</a:t>
                      </a:r>
                      <a:endParaRPr sz="1900"/>
                    </a:p>
                  </a:txBody>
                  <a:tcPr marT="91425" marB="91425" marR="91425" marL="91425">
                    <a:lnL cap="flat" cmpd="sng" w="9525">
                      <a:solidFill>
                        <a:srgbClr val="000000"/>
                      </a:solidFill>
                      <a:prstDash val="solid"/>
                      <a:round/>
                      <a:headEnd len="sm" w="sm" type="none"/>
                      <a:tailEnd len="sm" w="sm" type="none"/>
                    </a:lnL>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4">
                                            <p:txEl>
                                              <p:pRg end="0" st="0"/>
                                            </p:txEl>
                                          </p:spTgt>
                                        </p:tgtEl>
                                        <p:attrNameLst>
                                          <p:attrName>style.visibility</p:attrName>
                                        </p:attrNameLst>
                                      </p:cBhvr>
                                      <p:to>
                                        <p:strVal val="visible"/>
                                      </p:to>
                                    </p:set>
                                    <p:anim calcmode="lin" valueType="num">
                                      <p:cBhvr additive="base">
                                        <p:cTn dur="500"/>
                                        <p:tgtEl>
                                          <p:spTgt spid="24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133" name="Shape 133"/>
        <p:cNvGrpSpPr/>
        <p:nvPr/>
      </p:nvGrpSpPr>
      <p:grpSpPr>
        <a:xfrm>
          <a:off x="0" y="0"/>
          <a:ext cx="0" cy="0"/>
          <a:chOff x="0" y="0"/>
          <a:chExt cx="0" cy="0"/>
        </a:xfrm>
      </p:grpSpPr>
      <p:sp>
        <p:nvSpPr>
          <p:cNvPr id="134" name="Google Shape;134;p26"/>
          <p:cNvSpPr txBox="1"/>
          <p:nvPr>
            <p:ph type="title"/>
          </p:nvPr>
        </p:nvSpPr>
        <p:spPr>
          <a:xfrm>
            <a:off x="628650" y="273845"/>
            <a:ext cx="7886700" cy="858918"/>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entury Schoolbook"/>
              <a:buNone/>
            </a:pPr>
            <a:r>
              <a:rPr lang="en" sz="3000">
                <a:solidFill>
                  <a:schemeClr val="dk1"/>
                </a:solidFill>
              </a:rPr>
              <a:t>Outline</a:t>
            </a:r>
            <a:endParaRPr sz="3000">
              <a:solidFill>
                <a:schemeClr val="dk1"/>
              </a:solidFill>
            </a:endParaRPr>
          </a:p>
        </p:txBody>
      </p:sp>
      <p:sp>
        <p:nvSpPr>
          <p:cNvPr id="135" name="Google Shape;135;p26"/>
          <p:cNvSpPr txBox="1"/>
          <p:nvPr>
            <p:ph idx="1" type="body"/>
          </p:nvPr>
        </p:nvSpPr>
        <p:spPr>
          <a:xfrm>
            <a:off x="628650" y="1369219"/>
            <a:ext cx="7886700" cy="3263504"/>
          </a:xfrm>
          <a:prstGeom prst="rect">
            <a:avLst/>
          </a:prstGeom>
          <a:solidFill>
            <a:schemeClr val="lt1"/>
          </a:solidFill>
          <a:ln>
            <a:noFill/>
          </a:ln>
        </p:spPr>
        <p:txBody>
          <a:bodyPr anchorCtr="0" anchor="t" bIns="34275" lIns="68575" spcFirstLastPara="1" rIns="68575" wrap="square" tIns="34275">
            <a:noAutofit/>
          </a:bodyPr>
          <a:lstStyle/>
          <a:p>
            <a:pPr indent="-177800" lvl="0" marL="177800" rtl="0" algn="l">
              <a:lnSpc>
                <a:spcPct val="90000"/>
              </a:lnSpc>
              <a:spcBef>
                <a:spcPts val="0"/>
              </a:spcBef>
              <a:spcAft>
                <a:spcPts val="0"/>
              </a:spcAft>
              <a:buClr>
                <a:schemeClr val="dk1"/>
              </a:buClr>
              <a:buSzPts val="1800"/>
              <a:buChar char="•"/>
            </a:pPr>
            <a:r>
              <a:rPr lang="en" sz="1800">
                <a:solidFill>
                  <a:schemeClr val="dk1"/>
                </a:solidFill>
              </a:rPr>
              <a:t>Introduction</a:t>
            </a:r>
            <a:endParaRPr sz="1800">
              <a:solidFill>
                <a:schemeClr val="dk1"/>
              </a:solidFill>
            </a:endParaRPr>
          </a:p>
          <a:p>
            <a:pPr indent="-177800" lvl="0" marL="177800" rtl="0" algn="l">
              <a:lnSpc>
                <a:spcPct val="90000"/>
              </a:lnSpc>
              <a:spcBef>
                <a:spcPts val="1400"/>
              </a:spcBef>
              <a:spcAft>
                <a:spcPts val="0"/>
              </a:spcAft>
              <a:buClr>
                <a:schemeClr val="dk1"/>
              </a:buClr>
              <a:buSzPts val="1800"/>
              <a:buChar char="•"/>
            </a:pPr>
            <a:r>
              <a:rPr lang="en" sz="1800">
                <a:solidFill>
                  <a:schemeClr val="dk1"/>
                </a:solidFill>
              </a:rPr>
              <a:t>Acoustic Sensors</a:t>
            </a:r>
            <a:endParaRPr sz="1800">
              <a:solidFill>
                <a:schemeClr val="dk1"/>
              </a:solidFill>
            </a:endParaRPr>
          </a:p>
          <a:p>
            <a:pPr indent="-203200" lvl="0" marL="177800" rtl="0" algn="l">
              <a:spcBef>
                <a:spcPts val="1400"/>
              </a:spcBef>
              <a:spcAft>
                <a:spcPts val="0"/>
              </a:spcAft>
              <a:buClr>
                <a:schemeClr val="dk1"/>
              </a:buClr>
              <a:buSzPts val="1800"/>
              <a:buChar char="•"/>
            </a:pPr>
            <a:r>
              <a:rPr lang="en" sz="1800">
                <a:solidFill>
                  <a:schemeClr val="dk1"/>
                </a:solidFill>
              </a:rPr>
              <a:t>Radar</a:t>
            </a:r>
            <a:endParaRPr sz="1100"/>
          </a:p>
          <a:p>
            <a:pPr indent="-203200" lvl="0" marL="177800" rtl="0" algn="l">
              <a:spcBef>
                <a:spcPts val="1400"/>
              </a:spcBef>
              <a:spcAft>
                <a:spcPts val="0"/>
              </a:spcAft>
              <a:buClr>
                <a:schemeClr val="dk1"/>
              </a:buClr>
              <a:buSzPts val="1800"/>
              <a:buChar char="•"/>
            </a:pPr>
            <a:r>
              <a:rPr lang="en" sz="1800">
                <a:solidFill>
                  <a:schemeClr val="dk1"/>
                </a:solidFill>
              </a:rPr>
              <a:t>Laser/LIDAR</a:t>
            </a:r>
            <a:endParaRPr sz="1800">
              <a:solidFill>
                <a:schemeClr val="dk1"/>
              </a:solidFill>
            </a:endParaRPr>
          </a:p>
          <a:p>
            <a:pPr indent="-203200" lvl="0" marL="177800" rtl="0" algn="l">
              <a:spcBef>
                <a:spcPts val="1400"/>
              </a:spcBef>
              <a:spcAft>
                <a:spcPts val="0"/>
              </a:spcAft>
              <a:buClr>
                <a:schemeClr val="dk1"/>
              </a:buClr>
              <a:buSzPts val="1800"/>
              <a:buChar char="•"/>
            </a:pPr>
            <a:r>
              <a:rPr lang="en" sz="1800">
                <a:solidFill>
                  <a:schemeClr val="dk1"/>
                </a:solidFill>
              </a:rPr>
              <a:t>Optical Sensors (Cameras)</a:t>
            </a:r>
            <a:endParaRPr sz="1800">
              <a:solidFill>
                <a:schemeClr val="dk1"/>
              </a:solidFill>
            </a:endParaRPr>
          </a:p>
          <a:p>
            <a:pPr indent="-203200" lvl="0" marL="177800" rtl="0" algn="l">
              <a:spcBef>
                <a:spcPts val="1400"/>
              </a:spcBef>
              <a:spcAft>
                <a:spcPts val="0"/>
              </a:spcAft>
              <a:buClr>
                <a:schemeClr val="dk1"/>
              </a:buClr>
              <a:buSzPts val="1800"/>
              <a:buChar char="•"/>
            </a:pPr>
            <a:r>
              <a:rPr lang="en" sz="1800">
                <a:solidFill>
                  <a:schemeClr val="dk1"/>
                </a:solidFill>
              </a:rPr>
              <a:t>Fusion Approach</a:t>
            </a:r>
            <a:endParaRPr sz="1800">
              <a:solidFill>
                <a:schemeClr val="dk1"/>
              </a:solidFill>
            </a:endParaRPr>
          </a:p>
          <a:p>
            <a:pPr indent="-203200" lvl="0" marL="177800" rtl="0" algn="l">
              <a:spcBef>
                <a:spcPts val="1400"/>
              </a:spcBef>
              <a:spcAft>
                <a:spcPts val="0"/>
              </a:spcAft>
              <a:buClr>
                <a:schemeClr val="dk1"/>
              </a:buClr>
              <a:buSzPts val="1800"/>
              <a:buChar char="•"/>
            </a:pPr>
            <a:r>
              <a:rPr lang="en" sz="1800">
                <a:solidFill>
                  <a:schemeClr val="dk1"/>
                </a:solidFill>
              </a:rPr>
              <a:t>Contemporary Techniques</a:t>
            </a:r>
            <a:endParaRPr sz="1800">
              <a:solidFill>
                <a:schemeClr val="dk1"/>
              </a:solidFill>
            </a:endParaRPr>
          </a:p>
          <a:p>
            <a:pPr indent="-177800" lvl="0" marL="177800" rtl="0" algn="l">
              <a:lnSpc>
                <a:spcPct val="90000"/>
              </a:lnSpc>
              <a:spcBef>
                <a:spcPts val="1400"/>
              </a:spcBef>
              <a:spcAft>
                <a:spcPts val="0"/>
              </a:spcAft>
              <a:buClr>
                <a:schemeClr val="dk1"/>
              </a:buClr>
              <a:buSzPts val="1800"/>
              <a:buChar char="•"/>
            </a:pPr>
            <a:r>
              <a:rPr lang="en" sz="1800">
                <a:solidFill>
                  <a:schemeClr val="dk1"/>
                </a:solidFill>
              </a:rPr>
              <a:t>Conclusion</a:t>
            </a:r>
            <a:endParaRPr sz="18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249" name="Shape 249"/>
        <p:cNvGrpSpPr/>
        <p:nvPr/>
      </p:nvGrpSpPr>
      <p:grpSpPr>
        <a:xfrm>
          <a:off x="0" y="0"/>
          <a:ext cx="0" cy="0"/>
          <a:chOff x="0" y="0"/>
          <a:chExt cx="0" cy="0"/>
        </a:xfrm>
      </p:grpSpPr>
      <p:sp>
        <p:nvSpPr>
          <p:cNvPr id="250" name="Google Shape;250;p44"/>
          <p:cNvSpPr txBox="1"/>
          <p:nvPr>
            <p:ph type="title"/>
          </p:nvPr>
        </p:nvSpPr>
        <p:spPr>
          <a:xfrm>
            <a:off x="628650" y="284082"/>
            <a:ext cx="7886700" cy="8589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entury Schoolbook"/>
              <a:buNone/>
            </a:pPr>
            <a:r>
              <a:rPr lang="en" sz="3000">
                <a:solidFill>
                  <a:schemeClr val="dk1"/>
                </a:solidFill>
              </a:rPr>
              <a:t>Laser/LIDAR</a:t>
            </a:r>
            <a:endParaRPr sz="3000">
              <a:solidFill>
                <a:schemeClr val="dk1"/>
              </a:solidFill>
            </a:endParaRPr>
          </a:p>
        </p:txBody>
      </p:sp>
      <p:sp>
        <p:nvSpPr>
          <p:cNvPr id="251" name="Google Shape;251;p44"/>
          <p:cNvSpPr txBox="1"/>
          <p:nvPr>
            <p:ph idx="1" type="body"/>
          </p:nvPr>
        </p:nvSpPr>
        <p:spPr>
          <a:xfrm>
            <a:off x="628650" y="1369225"/>
            <a:ext cx="7817100" cy="3263400"/>
          </a:xfrm>
          <a:prstGeom prst="rect">
            <a:avLst/>
          </a:prstGeom>
          <a:noFill/>
          <a:ln>
            <a:noFill/>
          </a:ln>
        </p:spPr>
        <p:txBody>
          <a:bodyPr anchorCtr="0" anchor="t" bIns="34275" lIns="68575" spcFirstLastPara="1" rIns="68575" wrap="square" tIns="34275">
            <a:noAutofit/>
          </a:bodyPr>
          <a:lstStyle/>
          <a:p>
            <a:pPr indent="0" lvl="0" marL="171450" rtl="0" algn="l">
              <a:lnSpc>
                <a:spcPct val="100000"/>
              </a:lnSpc>
              <a:spcBef>
                <a:spcPts val="0"/>
              </a:spcBef>
              <a:spcAft>
                <a:spcPts val="0"/>
              </a:spcAft>
              <a:buNone/>
            </a:pPr>
            <a:r>
              <a:rPr lang="en" sz="1800">
                <a:solidFill>
                  <a:schemeClr val="dk1"/>
                </a:solidFill>
              </a:rPr>
              <a:t>Obstacle Recognition using LIDAR</a:t>
            </a:r>
            <a:endParaRPr sz="1800">
              <a:solidFill>
                <a:schemeClr val="dk1"/>
              </a:solidFill>
            </a:endParaRPr>
          </a:p>
          <a:p>
            <a:pPr indent="0" lvl="0" marL="171450" rtl="0" algn="l">
              <a:lnSpc>
                <a:spcPct val="100000"/>
              </a:lnSpc>
              <a:spcBef>
                <a:spcPts val="0"/>
              </a:spcBef>
              <a:spcAft>
                <a:spcPts val="0"/>
              </a:spcAft>
              <a:buNone/>
            </a:pPr>
            <a:r>
              <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Pedestrian recognition is a key focal point in the safety features for autonomous vehicles</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Utilizing Machine Learning and LIDAR obstacle recognition has improved drastically</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The data captured was in Sunny condition; however, a </a:t>
            </a:r>
            <a:r>
              <a:rPr lang="en" sz="1800">
                <a:solidFill>
                  <a:schemeClr val="dk1"/>
                </a:solidFill>
              </a:rPr>
              <a:t>simulated</a:t>
            </a:r>
            <a:r>
              <a:rPr lang="en" sz="1800">
                <a:solidFill>
                  <a:schemeClr val="dk1"/>
                </a:solidFill>
              </a:rPr>
              <a:t> attempt was initiated with different weather conditions</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Foggy conditions look </a:t>
            </a:r>
            <a:r>
              <a:rPr lang="en" sz="1800">
                <a:solidFill>
                  <a:schemeClr val="dk1"/>
                </a:solidFill>
              </a:rPr>
              <a:t>promising</a:t>
            </a:r>
            <a:r>
              <a:rPr lang="en" sz="1800">
                <a:solidFill>
                  <a:schemeClr val="dk1"/>
                </a:solidFill>
              </a:rPr>
              <a:t>, but further data is required</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Overall attempts to create one solution that will cover obstacle recognition has gained momentum </a:t>
            </a:r>
            <a:endParaRPr sz="1800">
              <a:solidFill>
                <a:schemeClr val="dk1"/>
              </a:solidFill>
            </a:endParaRPr>
          </a:p>
        </p:txBody>
      </p:sp>
      <p:sp>
        <p:nvSpPr>
          <p:cNvPr id="252" name="Google Shape;252;p44"/>
          <p:cNvSpPr txBox="1"/>
          <p:nvPr/>
        </p:nvSpPr>
        <p:spPr>
          <a:xfrm>
            <a:off x="0" y="4806025"/>
            <a:ext cx="8743800" cy="40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222222"/>
                </a:solidFill>
                <a:highlight>
                  <a:srgbClr val="FFFFFF"/>
                </a:highlight>
                <a:latin typeface="Times New Roman"/>
                <a:ea typeface="Times New Roman"/>
                <a:cs typeface="Times New Roman"/>
                <a:sym typeface="Times New Roman"/>
              </a:rPr>
              <a:t>Castaño, Fernando, et al. "Obstacle recognition based on machine learning for on-chip LiDAR sensors in a cyber-physical system." </a:t>
            </a:r>
            <a:r>
              <a:rPr i="1" lang="en" sz="1000">
                <a:solidFill>
                  <a:srgbClr val="222222"/>
                </a:solidFill>
                <a:highlight>
                  <a:srgbClr val="FFFFFF"/>
                </a:highlight>
                <a:latin typeface="Times New Roman"/>
                <a:ea typeface="Times New Roman"/>
                <a:cs typeface="Times New Roman"/>
                <a:sym typeface="Times New Roman"/>
              </a:rPr>
              <a:t>Sensors</a:t>
            </a:r>
            <a:r>
              <a:rPr lang="en" sz="1000">
                <a:solidFill>
                  <a:srgbClr val="222222"/>
                </a:solidFill>
                <a:highlight>
                  <a:srgbClr val="FFFFFF"/>
                </a:highlight>
                <a:latin typeface="Times New Roman"/>
                <a:ea typeface="Times New Roman"/>
                <a:cs typeface="Times New Roman"/>
                <a:sym typeface="Times New Roman"/>
              </a:rPr>
              <a:t> 17.9 (2017): 2109.</a:t>
            </a:r>
            <a:endParaRPr sz="1000">
              <a:latin typeface="Times New Roman"/>
              <a:ea typeface="Times New Roman"/>
              <a:cs typeface="Times New Roman"/>
              <a:sym typeface="Times New Roman"/>
            </a:endParaRPr>
          </a:p>
        </p:txBody>
      </p:sp>
      <p:pic>
        <p:nvPicPr>
          <p:cNvPr id="253" name="Google Shape;253;p44"/>
          <p:cNvPicPr preferRelativeResize="0"/>
          <p:nvPr/>
        </p:nvPicPr>
        <p:blipFill>
          <a:blip r:embed="rId3">
            <a:alphaModFix/>
          </a:blip>
          <a:stretch>
            <a:fillRect/>
          </a:stretch>
        </p:blipFill>
        <p:spPr>
          <a:xfrm>
            <a:off x="4572000" y="64849"/>
            <a:ext cx="4572002" cy="19266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1">
                                            <p:txEl>
                                              <p:pRg end="0" st="0"/>
                                            </p:txEl>
                                          </p:spTgt>
                                        </p:tgtEl>
                                        <p:attrNameLst>
                                          <p:attrName>style.visibility</p:attrName>
                                        </p:attrNameLst>
                                      </p:cBhvr>
                                      <p:to>
                                        <p:strVal val="visible"/>
                                      </p:to>
                                    </p:set>
                                    <p:anim calcmode="lin" valueType="num">
                                      <p:cBhvr additive="base">
                                        <p:cTn dur="500"/>
                                        <p:tgtEl>
                                          <p:spTgt spid="25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1">
                                            <p:txEl>
                                              <p:pRg end="1" st="1"/>
                                            </p:txEl>
                                          </p:spTgt>
                                        </p:tgtEl>
                                        <p:attrNameLst>
                                          <p:attrName>style.visibility</p:attrName>
                                        </p:attrNameLst>
                                      </p:cBhvr>
                                      <p:to>
                                        <p:strVal val="visible"/>
                                      </p:to>
                                    </p:set>
                                    <p:anim calcmode="lin" valueType="num">
                                      <p:cBhvr additive="base">
                                        <p:cTn dur="500"/>
                                        <p:tgtEl>
                                          <p:spTgt spid="251">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1">
                                            <p:txEl>
                                              <p:pRg end="2" st="2"/>
                                            </p:txEl>
                                          </p:spTgt>
                                        </p:tgtEl>
                                        <p:attrNameLst>
                                          <p:attrName>style.visibility</p:attrName>
                                        </p:attrNameLst>
                                      </p:cBhvr>
                                      <p:to>
                                        <p:strVal val="visible"/>
                                      </p:to>
                                    </p:set>
                                    <p:anim calcmode="lin" valueType="num">
                                      <p:cBhvr additive="base">
                                        <p:cTn dur="500"/>
                                        <p:tgtEl>
                                          <p:spTgt spid="251">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1">
                                            <p:txEl>
                                              <p:pRg end="3" st="3"/>
                                            </p:txEl>
                                          </p:spTgt>
                                        </p:tgtEl>
                                        <p:attrNameLst>
                                          <p:attrName>style.visibility</p:attrName>
                                        </p:attrNameLst>
                                      </p:cBhvr>
                                      <p:to>
                                        <p:strVal val="visible"/>
                                      </p:to>
                                    </p:set>
                                    <p:anim calcmode="lin" valueType="num">
                                      <p:cBhvr additive="base">
                                        <p:cTn dur="500"/>
                                        <p:tgtEl>
                                          <p:spTgt spid="251">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1">
                                            <p:txEl>
                                              <p:pRg end="4" st="4"/>
                                            </p:txEl>
                                          </p:spTgt>
                                        </p:tgtEl>
                                        <p:attrNameLst>
                                          <p:attrName>style.visibility</p:attrName>
                                        </p:attrNameLst>
                                      </p:cBhvr>
                                      <p:to>
                                        <p:strVal val="visible"/>
                                      </p:to>
                                    </p:set>
                                    <p:anim calcmode="lin" valueType="num">
                                      <p:cBhvr additive="base">
                                        <p:cTn dur="500"/>
                                        <p:tgtEl>
                                          <p:spTgt spid="251">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1">
                                            <p:txEl>
                                              <p:pRg end="5" st="5"/>
                                            </p:txEl>
                                          </p:spTgt>
                                        </p:tgtEl>
                                        <p:attrNameLst>
                                          <p:attrName>style.visibility</p:attrName>
                                        </p:attrNameLst>
                                      </p:cBhvr>
                                      <p:to>
                                        <p:strVal val="visible"/>
                                      </p:to>
                                    </p:set>
                                    <p:anim calcmode="lin" valueType="num">
                                      <p:cBhvr additive="base">
                                        <p:cTn dur="500"/>
                                        <p:tgtEl>
                                          <p:spTgt spid="251">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1">
                                            <p:txEl>
                                              <p:pRg end="6" st="6"/>
                                            </p:txEl>
                                          </p:spTgt>
                                        </p:tgtEl>
                                        <p:attrNameLst>
                                          <p:attrName>style.visibility</p:attrName>
                                        </p:attrNameLst>
                                      </p:cBhvr>
                                      <p:to>
                                        <p:strVal val="visible"/>
                                      </p:to>
                                    </p:set>
                                    <p:anim calcmode="lin" valueType="num">
                                      <p:cBhvr additive="base">
                                        <p:cTn dur="500"/>
                                        <p:tgtEl>
                                          <p:spTgt spid="251">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257" name="Shape 257"/>
        <p:cNvGrpSpPr/>
        <p:nvPr/>
      </p:nvGrpSpPr>
      <p:grpSpPr>
        <a:xfrm>
          <a:off x="0" y="0"/>
          <a:ext cx="0" cy="0"/>
          <a:chOff x="0" y="0"/>
          <a:chExt cx="0" cy="0"/>
        </a:xfrm>
      </p:grpSpPr>
      <p:sp>
        <p:nvSpPr>
          <p:cNvPr id="258" name="Google Shape;258;p45"/>
          <p:cNvSpPr txBox="1"/>
          <p:nvPr>
            <p:ph type="title"/>
          </p:nvPr>
        </p:nvSpPr>
        <p:spPr>
          <a:xfrm>
            <a:off x="628650" y="273844"/>
            <a:ext cx="7886700" cy="8589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entury Schoolbook"/>
              <a:buNone/>
            </a:pPr>
            <a:r>
              <a:rPr lang="en" sz="3000">
                <a:solidFill>
                  <a:schemeClr val="dk1"/>
                </a:solidFill>
              </a:rPr>
              <a:t>Outline</a:t>
            </a:r>
            <a:endParaRPr sz="3000">
              <a:solidFill>
                <a:schemeClr val="dk1"/>
              </a:solidFill>
            </a:endParaRPr>
          </a:p>
        </p:txBody>
      </p:sp>
      <p:sp>
        <p:nvSpPr>
          <p:cNvPr id="259" name="Google Shape;259;p45"/>
          <p:cNvSpPr txBox="1"/>
          <p:nvPr>
            <p:ph idx="1" type="body"/>
          </p:nvPr>
        </p:nvSpPr>
        <p:spPr>
          <a:xfrm>
            <a:off x="628650" y="1369219"/>
            <a:ext cx="7886700" cy="3263400"/>
          </a:xfrm>
          <a:prstGeom prst="rect">
            <a:avLst/>
          </a:prstGeom>
          <a:solidFill>
            <a:schemeClr val="lt1"/>
          </a:solid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i="1" lang="en" sz="1800" strike="sngStrike">
                <a:solidFill>
                  <a:srgbClr val="7F7F7F"/>
                </a:solidFill>
              </a:rPr>
              <a:t>Introduction</a:t>
            </a:r>
            <a:endParaRPr i="1" sz="1800" strike="sngStrike">
              <a:solidFill>
                <a:srgbClr val="7F7F7F"/>
              </a:solidFill>
            </a:endParaRPr>
          </a:p>
          <a:p>
            <a:pPr indent="0" lvl="0" marL="0" rtl="0" algn="l">
              <a:lnSpc>
                <a:spcPct val="90000"/>
              </a:lnSpc>
              <a:spcBef>
                <a:spcPts val="1400"/>
              </a:spcBef>
              <a:spcAft>
                <a:spcPts val="0"/>
              </a:spcAft>
              <a:buNone/>
            </a:pPr>
            <a:r>
              <a:rPr i="1" lang="en" sz="1800" strike="sngStrike">
                <a:solidFill>
                  <a:srgbClr val="7F7F7F"/>
                </a:solidFill>
              </a:rPr>
              <a:t>Acoustic Sensors</a:t>
            </a:r>
            <a:endParaRPr i="1" sz="1800" strike="sngStrike">
              <a:solidFill>
                <a:srgbClr val="7F7F7F"/>
              </a:solidFill>
            </a:endParaRPr>
          </a:p>
          <a:p>
            <a:pPr indent="0" lvl="0" marL="0" rtl="0" algn="l">
              <a:spcBef>
                <a:spcPts val="1400"/>
              </a:spcBef>
              <a:spcAft>
                <a:spcPts val="0"/>
              </a:spcAft>
              <a:buNone/>
            </a:pPr>
            <a:r>
              <a:rPr i="1" lang="en" sz="1800" strike="sngStrike">
                <a:solidFill>
                  <a:srgbClr val="7F7F7F"/>
                </a:solidFill>
              </a:rPr>
              <a:t>Radar</a:t>
            </a:r>
            <a:endParaRPr i="1" sz="1100" strike="sngStrike">
              <a:solidFill>
                <a:srgbClr val="7F7F7F"/>
              </a:solidFill>
            </a:endParaRPr>
          </a:p>
          <a:p>
            <a:pPr indent="0" lvl="0" marL="0" rtl="0" algn="l">
              <a:spcBef>
                <a:spcPts val="1400"/>
              </a:spcBef>
              <a:spcAft>
                <a:spcPts val="0"/>
              </a:spcAft>
              <a:buNone/>
            </a:pPr>
            <a:r>
              <a:rPr i="1" lang="en" sz="1800" strike="sngStrike">
                <a:solidFill>
                  <a:srgbClr val="7F7F7F"/>
                </a:solidFill>
              </a:rPr>
              <a:t>Laser/LIDAR</a:t>
            </a:r>
            <a:endParaRPr i="1" sz="1800" strike="sngStrike">
              <a:solidFill>
                <a:srgbClr val="7F7F7F"/>
              </a:solidFill>
            </a:endParaRPr>
          </a:p>
          <a:p>
            <a:pPr indent="-203200" lvl="0" marL="177800" rtl="0" algn="l">
              <a:spcBef>
                <a:spcPts val="1400"/>
              </a:spcBef>
              <a:spcAft>
                <a:spcPts val="0"/>
              </a:spcAft>
              <a:buClr>
                <a:schemeClr val="dk1"/>
              </a:buClr>
              <a:buSzPts val="1800"/>
              <a:buChar char="•"/>
            </a:pPr>
            <a:r>
              <a:rPr lang="en" sz="1800">
                <a:solidFill>
                  <a:schemeClr val="dk1"/>
                </a:solidFill>
              </a:rPr>
              <a:t>Optical Sensors (Cameras)</a:t>
            </a:r>
            <a:endParaRPr sz="1800">
              <a:solidFill>
                <a:schemeClr val="dk1"/>
              </a:solidFill>
            </a:endParaRPr>
          </a:p>
          <a:p>
            <a:pPr indent="-203200" lvl="0" marL="177800" rtl="0" algn="l">
              <a:spcBef>
                <a:spcPts val="1400"/>
              </a:spcBef>
              <a:spcAft>
                <a:spcPts val="0"/>
              </a:spcAft>
              <a:buClr>
                <a:schemeClr val="dk1"/>
              </a:buClr>
              <a:buSzPts val="1800"/>
              <a:buChar char="•"/>
            </a:pPr>
            <a:r>
              <a:rPr lang="en" sz="1800">
                <a:solidFill>
                  <a:schemeClr val="dk1"/>
                </a:solidFill>
              </a:rPr>
              <a:t>Fusion Approach</a:t>
            </a:r>
            <a:endParaRPr sz="1800">
              <a:solidFill>
                <a:schemeClr val="dk1"/>
              </a:solidFill>
            </a:endParaRPr>
          </a:p>
          <a:p>
            <a:pPr indent="-203200" lvl="0" marL="177800" rtl="0" algn="l">
              <a:spcBef>
                <a:spcPts val="1400"/>
              </a:spcBef>
              <a:spcAft>
                <a:spcPts val="0"/>
              </a:spcAft>
              <a:buClr>
                <a:schemeClr val="dk1"/>
              </a:buClr>
              <a:buSzPts val="1800"/>
              <a:buChar char="•"/>
            </a:pPr>
            <a:r>
              <a:rPr lang="en" sz="1800">
                <a:solidFill>
                  <a:schemeClr val="dk1"/>
                </a:solidFill>
              </a:rPr>
              <a:t>Contemporary Techniques</a:t>
            </a:r>
            <a:endParaRPr sz="1800">
              <a:solidFill>
                <a:schemeClr val="dk1"/>
              </a:solidFill>
            </a:endParaRPr>
          </a:p>
          <a:p>
            <a:pPr indent="-177800" lvl="0" marL="177800" rtl="0" algn="l">
              <a:lnSpc>
                <a:spcPct val="90000"/>
              </a:lnSpc>
              <a:spcBef>
                <a:spcPts val="1400"/>
              </a:spcBef>
              <a:spcAft>
                <a:spcPts val="0"/>
              </a:spcAft>
              <a:buClr>
                <a:schemeClr val="dk1"/>
              </a:buClr>
              <a:buSzPts val="1800"/>
              <a:buChar char="•"/>
            </a:pPr>
            <a:r>
              <a:rPr lang="en" sz="1800">
                <a:solidFill>
                  <a:schemeClr val="dk1"/>
                </a:solidFill>
              </a:rPr>
              <a:t>Conclusion</a:t>
            </a:r>
            <a:endParaRPr sz="18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6"/>
          <p:cNvSpPr txBox="1"/>
          <p:nvPr>
            <p:ph type="title"/>
          </p:nvPr>
        </p:nvSpPr>
        <p:spPr>
          <a:xfrm>
            <a:off x="630925" y="2571750"/>
            <a:ext cx="6554400" cy="13788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3900"/>
              <a:buFont typeface="Century Schoolbook"/>
              <a:buNone/>
            </a:pPr>
            <a:r>
              <a:rPr lang="en" sz="4000"/>
              <a:t>Optical Sensors (Cameras)</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268" name="Shape 268"/>
        <p:cNvGrpSpPr/>
        <p:nvPr/>
      </p:nvGrpSpPr>
      <p:grpSpPr>
        <a:xfrm>
          <a:off x="0" y="0"/>
          <a:ext cx="0" cy="0"/>
          <a:chOff x="0" y="0"/>
          <a:chExt cx="0" cy="0"/>
        </a:xfrm>
      </p:grpSpPr>
      <p:sp>
        <p:nvSpPr>
          <p:cNvPr id="269" name="Google Shape;269;p47"/>
          <p:cNvSpPr txBox="1"/>
          <p:nvPr>
            <p:ph type="title"/>
          </p:nvPr>
        </p:nvSpPr>
        <p:spPr>
          <a:xfrm>
            <a:off x="628650" y="284082"/>
            <a:ext cx="7886700" cy="8589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3000"/>
              <a:buFont typeface="Century Schoolbook"/>
              <a:buNone/>
            </a:pPr>
            <a:r>
              <a:rPr lang="en" sz="3000">
                <a:solidFill>
                  <a:schemeClr val="dk1"/>
                </a:solidFill>
              </a:rPr>
              <a:t>Optical Sensors</a:t>
            </a:r>
            <a:endParaRPr sz="3000">
              <a:solidFill>
                <a:schemeClr val="dk1"/>
              </a:solidFill>
            </a:endParaRPr>
          </a:p>
        </p:txBody>
      </p:sp>
      <p:sp>
        <p:nvSpPr>
          <p:cNvPr id="270" name="Google Shape;270;p47"/>
          <p:cNvSpPr txBox="1"/>
          <p:nvPr>
            <p:ph idx="1" type="body"/>
          </p:nvPr>
        </p:nvSpPr>
        <p:spPr>
          <a:xfrm>
            <a:off x="628650" y="1880094"/>
            <a:ext cx="7886700" cy="3263400"/>
          </a:xfrm>
          <a:prstGeom prst="rect">
            <a:avLst/>
          </a:prstGeom>
          <a:noFill/>
          <a:ln>
            <a:noFill/>
          </a:ln>
        </p:spPr>
        <p:txBody>
          <a:bodyPr anchorCtr="0" anchor="t" bIns="34275" lIns="68575" spcFirstLastPara="1" rIns="68575" wrap="square" tIns="34275">
            <a:noAutofit/>
          </a:bodyPr>
          <a:lstStyle/>
          <a:p>
            <a:pPr indent="0" lvl="0" marL="171450" rtl="0" algn="l">
              <a:lnSpc>
                <a:spcPct val="100000"/>
              </a:lnSpc>
              <a:spcBef>
                <a:spcPts val="0"/>
              </a:spcBef>
              <a:spcAft>
                <a:spcPts val="0"/>
              </a:spcAft>
              <a:buNone/>
            </a:pPr>
            <a:r>
              <a:rPr lang="en" sz="1800">
                <a:solidFill>
                  <a:schemeClr val="dk1"/>
                </a:solidFill>
              </a:rPr>
              <a:t>How does it work?</a:t>
            </a:r>
            <a:endParaRPr sz="1800">
              <a:solidFill>
                <a:schemeClr val="dk1"/>
              </a:solidFill>
            </a:endParaRPr>
          </a:p>
          <a:p>
            <a:pPr indent="0" lvl="0" marL="171450" rtl="0" algn="l">
              <a:lnSpc>
                <a:spcPct val="100000"/>
              </a:lnSpc>
              <a:spcBef>
                <a:spcPts val="0"/>
              </a:spcBef>
              <a:spcAft>
                <a:spcPts val="0"/>
              </a:spcAft>
              <a:buNone/>
            </a:pPr>
            <a:r>
              <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Cameras placed on every side of the vehicle for 360</a:t>
            </a:r>
            <a:r>
              <a:rPr baseline="30000" lang="en" sz="1800">
                <a:solidFill>
                  <a:schemeClr val="dk1"/>
                </a:solidFill>
              </a:rPr>
              <a:t>o</a:t>
            </a:r>
            <a:r>
              <a:rPr lang="en" sz="1800">
                <a:solidFill>
                  <a:schemeClr val="dk1"/>
                </a:solidFill>
              </a:rPr>
              <a:t> view (no blind-spot) </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Specialty cameras used: night-vision, 3D cameras, wide-angle (120</a:t>
            </a:r>
            <a:r>
              <a:rPr baseline="30000" lang="en" sz="1800">
                <a:solidFill>
                  <a:schemeClr val="dk1"/>
                </a:solidFill>
              </a:rPr>
              <a:t>o</a:t>
            </a:r>
            <a:r>
              <a:rPr lang="en" sz="1800">
                <a:solidFill>
                  <a:schemeClr val="dk1"/>
                </a:solidFill>
              </a:rPr>
              <a:t>), fish-eye</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Deep learning interprets real-time feed from multiple cameras</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Can be used to interpret text on road signs</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Internal cameras used for driver monitoring</a:t>
            </a:r>
            <a:endParaRPr sz="1800">
              <a:solidFill>
                <a:schemeClr val="dk1"/>
              </a:solidFill>
            </a:endParaRPr>
          </a:p>
          <a:p>
            <a:pPr indent="0" lvl="0" marL="0" rtl="0" algn="l">
              <a:lnSpc>
                <a:spcPct val="100000"/>
              </a:lnSpc>
              <a:spcBef>
                <a:spcPts val="0"/>
              </a:spcBef>
              <a:spcAft>
                <a:spcPts val="0"/>
              </a:spcAft>
              <a:buNone/>
            </a:pPr>
            <a:r>
              <a:t/>
            </a:r>
            <a:endParaRPr sz="1800">
              <a:solidFill>
                <a:schemeClr val="dk1"/>
              </a:solidFill>
            </a:endParaRPr>
          </a:p>
        </p:txBody>
      </p:sp>
      <p:pic>
        <p:nvPicPr>
          <p:cNvPr id="271" name="Google Shape;271;p47"/>
          <p:cNvPicPr preferRelativeResize="0"/>
          <p:nvPr/>
        </p:nvPicPr>
        <p:blipFill>
          <a:blip r:embed="rId3">
            <a:alphaModFix/>
          </a:blip>
          <a:stretch>
            <a:fillRect/>
          </a:stretch>
        </p:blipFill>
        <p:spPr>
          <a:xfrm>
            <a:off x="4374100" y="284075"/>
            <a:ext cx="3588800" cy="20635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0">
                                            <p:txEl>
                                              <p:pRg end="0" st="0"/>
                                            </p:txEl>
                                          </p:spTgt>
                                        </p:tgtEl>
                                        <p:attrNameLst>
                                          <p:attrName>style.visibility</p:attrName>
                                        </p:attrNameLst>
                                      </p:cBhvr>
                                      <p:to>
                                        <p:strVal val="visible"/>
                                      </p:to>
                                    </p:set>
                                    <p:anim calcmode="lin" valueType="num">
                                      <p:cBhvr additive="base">
                                        <p:cTn dur="500"/>
                                        <p:tgtEl>
                                          <p:spTgt spid="27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0">
                                            <p:txEl>
                                              <p:pRg end="1" st="1"/>
                                            </p:txEl>
                                          </p:spTgt>
                                        </p:tgtEl>
                                        <p:attrNameLst>
                                          <p:attrName>style.visibility</p:attrName>
                                        </p:attrNameLst>
                                      </p:cBhvr>
                                      <p:to>
                                        <p:strVal val="visible"/>
                                      </p:to>
                                    </p:set>
                                    <p:anim calcmode="lin" valueType="num">
                                      <p:cBhvr additive="base">
                                        <p:cTn dur="500"/>
                                        <p:tgtEl>
                                          <p:spTgt spid="27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0">
                                            <p:txEl>
                                              <p:pRg end="2" st="2"/>
                                            </p:txEl>
                                          </p:spTgt>
                                        </p:tgtEl>
                                        <p:attrNameLst>
                                          <p:attrName>style.visibility</p:attrName>
                                        </p:attrNameLst>
                                      </p:cBhvr>
                                      <p:to>
                                        <p:strVal val="visible"/>
                                      </p:to>
                                    </p:set>
                                    <p:anim calcmode="lin" valueType="num">
                                      <p:cBhvr additive="base">
                                        <p:cTn dur="500"/>
                                        <p:tgtEl>
                                          <p:spTgt spid="270">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0">
                                            <p:txEl>
                                              <p:pRg end="3" st="3"/>
                                            </p:txEl>
                                          </p:spTgt>
                                        </p:tgtEl>
                                        <p:attrNameLst>
                                          <p:attrName>style.visibility</p:attrName>
                                        </p:attrNameLst>
                                      </p:cBhvr>
                                      <p:to>
                                        <p:strVal val="visible"/>
                                      </p:to>
                                    </p:set>
                                    <p:anim calcmode="lin" valueType="num">
                                      <p:cBhvr additive="base">
                                        <p:cTn dur="500"/>
                                        <p:tgtEl>
                                          <p:spTgt spid="270">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0">
                                            <p:txEl>
                                              <p:pRg end="4" st="4"/>
                                            </p:txEl>
                                          </p:spTgt>
                                        </p:tgtEl>
                                        <p:attrNameLst>
                                          <p:attrName>style.visibility</p:attrName>
                                        </p:attrNameLst>
                                      </p:cBhvr>
                                      <p:to>
                                        <p:strVal val="visible"/>
                                      </p:to>
                                    </p:set>
                                    <p:anim calcmode="lin" valueType="num">
                                      <p:cBhvr additive="base">
                                        <p:cTn dur="500"/>
                                        <p:tgtEl>
                                          <p:spTgt spid="270">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0">
                                            <p:txEl>
                                              <p:pRg end="5" st="5"/>
                                            </p:txEl>
                                          </p:spTgt>
                                        </p:tgtEl>
                                        <p:attrNameLst>
                                          <p:attrName>style.visibility</p:attrName>
                                        </p:attrNameLst>
                                      </p:cBhvr>
                                      <p:to>
                                        <p:strVal val="visible"/>
                                      </p:to>
                                    </p:set>
                                    <p:anim calcmode="lin" valueType="num">
                                      <p:cBhvr additive="base">
                                        <p:cTn dur="500"/>
                                        <p:tgtEl>
                                          <p:spTgt spid="270">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0">
                                            <p:txEl>
                                              <p:pRg end="6" st="6"/>
                                            </p:txEl>
                                          </p:spTgt>
                                        </p:tgtEl>
                                        <p:attrNameLst>
                                          <p:attrName>style.visibility</p:attrName>
                                        </p:attrNameLst>
                                      </p:cBhvr>
                                      <p:to>
                                        <p:strVal val="visible"/>
                                      </p:to>
                                    </p:set>
                                    <p:anim calcmode="lin" valueType="num">
                                      <p:cBhvr additive="base">
                                        <p:cTn dur="500"/>
                                        <p:tgtEl>
                                          <p:spTgt spid="270">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0">
                                            <p:txEl>
                                              <p:pRg end="7" st="7"/>
                                            </p:txEl>
                                          </p:spTgt>
                                        </p:tgtEl>
                                        <p:attrNameLst>
                                          <p:attrName>style.visibility</p:attrName>
                                        </p:attrNameLst>
                                      </p:cBhvr>
                                      <p:to>
                                        <p:strVal val="visible"/>
                                      </p:to>
                                    </p:set>
                                    <p:anim calcmode="lin" valueType="num">
                                      <p:cBhvr additive="base">
                                        <p:cTn dur="500"/>
                                        <p:tgtEl>
                                          <p:spTgt spid="270">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275" name="Shape 275"/>
        <p:cNvGrpSpPr/>
        <p:nvPr/>
      </p:nvGrpSpPr>
      <p:grpSpPr>
        <a:xfrm>
          <a:off x="0" y="0"/>
          <a:ext cx="0" cy="0"/>
          <a:chOff x="0" y="0"/>
          <a:chExt cx="0" cy="0"/>
        </a:xfrm>
      </p:grpSpPr>
      <p:sp>
        <p:nvSpPr>
          <p:cNvPr id="276" name="Google Shape;276;p48"/>
          <p:cNvSpPr txBox="1"/>
          <p:nvPr>
            <p:ph type="title"/>
          </p:nvPr>
        </p:nvSpPr>
        <p:spPr>
          <a:xfrm>
            <a:off x="628650" y="284082"/>
            <a:ext cx="7886700" cy="8589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3000"/>
              <a:buFont typeface="Century Schoolbook"/>
              <a:buNone/>
            </a:pPr>
            <a:r>
              <a:rPr lang="en" sz="3000">
                <a:solidFill>
                  <a:schemeClr val="dk1"/>
                </a:solidFill>
              </a:rPr>
              <a:t>Optical Sensors</a:t>
            </a:r>
            <a:endParaRPr sz="3000">
              <a:solidFill>
                <a:schemeClr val="dk1"/>
              </a:solidFill>
            </a:endParaRPr>
          </a:p>
        </p:txBody>
      </p:sp>
      <p:sp>
        <p:nvSpPr>
          <p:cNvPr id="277" name="Google Shape;277;p4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0" lvl="0" marL="171450" rtl="0" algn="l">
              <a:lnSpc>
                <a:spcPct val="100000"/>
              </a:lnSpc>
              <a:spcBef>
                <a:spcPts val="0"/>
              </a:spcBef>
              <a:spcAft>
                <a:spcPts val="0"/>
              </a:spcAft>
              <a:buNone/>
            </a:pPr>
            <a:r>
              <a:rPr lang="en" sz="1800">
                <a:solidFill>
                  <a:schemeClr val="dk1"/>
                </a:solidFill>
              </a:rPr>
              <a:t> </a:t>
            </a:r>
            <a:endParaRPr sz="1800">
              <a:solidFill>
                <a:schemeClr val="dk1"/>
              </a:solidFill>
            </a:endParaRPr>
          </a:p>
        </p:txBody>
      </p:sp>
      <p:graphicFrame>
        <p:nvGraphicFramePr>
          <p:cNvPr id="278" name="Google Shape;278;p48"/>
          <p:cNvGraphicFramePr/>
          <p:nvPr/>
        </p:nvGraphicFramePr>
        <p:xfrm>
          <a:off x="599625" y="1243450"/>
          <a:ext cx="3000000" cy="3000000"/>
        </p:xfrm>
        <a:graphic>
          <a:graphicData uri="http://schemas.openxmlformats.org/drawingml/2006/table">
            <a:tbl>
              <a:tblPr>
                <a:noFill/>
                <a:tableStyleId>{BB634D55-C721-4750-86BC-BC525F714BDA}</a:tableStyleId>
              </a:tblPr>
              <a:tblGrid>
                <a:gridCol w="3972375"/>
                <a:gridCol w="3972375"/>
              </a:tblGrid>
              <a:tr h="503150">
                <a:tc>
                  <a:txBody>
                    <a:bodyPr/>
                    <a:lstStyle/>
                    <a:p>
                      <a:pPr indent="0" lvl="0" marL="0" rtl="0" algn="ctr">
                        <a:spcBef>
                          <a:spcPts val="0"/>
                        </a:spcBef>
                        <a:spcAft>
                          <a:spcPts val="0"/>
                        </a:spcAft>
                        <a:buNone/>
                      </a:pPr>
                      <a:r>
                        <a:rPr lang="en" sz="1900"/>
                        <a:t>Strengths </a:t>
                      </a:r>
                      <a:endParaRPr sz="1900"/>
                    </a:p>
                  </a:txBody>
                  <a:tcPr marT="91425" marB="91425" marR="91425" marL="91425"/>
                </a:tc>
                <a:tc>
                  <a:txBody>
                    <a:bodyPr/>
                    <a:lstStyle/>
                    <a:p>
                      <a:pPr indent="0" lvl="0" marL="0" rtl="0" algn="ctr">
                        <a:spcBef>
                          <a:spcPts val="0"/>
                        </a:spcBef>
                        <a:spcAft>
                          <a:spcPts val="0"/>
                        </a:spcAft>
                        <a:buNone/>
                      </a:pPr>
                      <a:r>
                        <a:rPr lang="en" sz="1900"/>
                        <a:t>Weaknesses</a:t>
                      </a:r>
                      <a:endParaRPr sz="1900"/>
                    </a:p>
                  </a:txBody>
                  <a:tcPr marT="91425" marB="91425" marR="91425" marL="91425"/>
                </a:tc>
              </a:tr>
              <a:tr h="2547975">
                <a:tc>
                  <a:txBody>
                    <a:bodyPr/>
                    <a:lstStyle/>
                    <a:p>
                      <a:pPr indent="-336550" lvl="0" marL="457200" rtl="0" algn="l">
                        <a:spcBef>
                          <a:spcPts val="0"/>
                        </a:spcBef>
                        <a:spcAft>
                          <a:spcPts val="0"/>
                        </a:spcAft>
                        <a:buClr>
                          <a:schemeClr val="dk2"/>
                        </a:buClr>
                        <a:buSzPts val="1700"/>
                        <a:buChar char="●"/>
                      </a:pPr>
                      <a:r>
                        <a:rPr lang="en" sz="1700">
                          <a:solidFill>
                            <a:schemeClr val="dk2"/>
                          </a:solidFill>
                        </a:rPr>
                        <a:t>Rich visual information</a:t>
                      </a:r>
                      <a:endParaRPr sz="1700">
                        <a:solidFill>
                          <a:schemeClr val="dk2"/>
                        </a:solidFill>
                      </a:endParaRPr>
                    </a:p>
                    <a:p>
                      <a:pPr indent="0" lvl="0" marL="0" rtl="0" algn="l">
                        <a:spcBef>
                          <a:spcPts val="0"/>
                        </a:spcBef>
                        <a:spcAft>
                          <a:spcPts val="0"/>
                        </a:spcAft>
                        <a:buNone/>
                      </a:pPr>
                      <a:r>
                        <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Reliable</a:t>
                      </a:r>
                      <a:endParaRPr sz="1700">
                        <a:solidFill>
                          <a:schemeClr val="dk2"/>
                        </a:solidFill>
                      </a:endParaRPr>
                    </a:p>
                    <a:p>
                      <a:pPr indent="0" lvl="0" marL="457200" rtl="0" algn="l">
                        <a:spcBef>
                          <a:spcPts val="0"/>
                        </a:spcBef>
                        <a:spcAft>
                          <a:spcPts val="0"/>
                        </a:spcAft>
                        <a:buNone/>
                      </a:pPr>
                      <a:r>
                        <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Inexpensive</a:t>
                      </a:r>
                      <a:endParaRPr sz="1700">
                        <a:solidFill>
                          <a:schemeClr val="dk2"/>
                        </a:solidFill>
                      </a:endParaRPr>
                    </a:p>
                    <a:p>
                      <a:pPr indent="0" lvl="0" marL="457200" rtl="0" algn="l">
                        <a:spcBef>
                          <a:spcPts val="0"/>
                        </a:spcBef>
                        <a:spcAft>
                          <a:spcPts val="0"/>
                        </a:spcAft>
                        <a:buNone/>
                      </a:pPr>
                      <a:r>
                        <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Low-light sensitivity, high dynamic range (HDR)</a:t>
                      </a:r>
                      <a:endParaRPr sz="1700">
                        <a:solidFill>
                          <a:schemeClr val="dk2"/>
                        </a:solidFill>
                      </a:endParaRPr>
                    </a:p>
                    <a:p>
                      <a:pPr indent="0" lvl="0" marL="457200" rtl="0" algn="l">
                        <a:spcBef>
                          <a:spcPts val="0"/>
                        </a:spcBef>
                        <a:spcAft>
                          <a:spcPts val="0"/>
                        </a:spcAft>
                        <a:buNone/>
                      </a:pPr>
                      <a:r>
                        <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Not sensitive to temperature variation</a:t>
                      </a:r>
                      <a:endParaRPr sz="1700"/>
                    </a:p>
                  </a:txBody>
                  <a:tcPr marT="91425" marB="91425" marR="91425" marL="91425"/>
                </a:tc>
                <a:tc>
                  <a:txBody>
                    <a:bodyPr/>
                    <a:lstStyle/>
                    <a:p>
                      <a:pPr indent="-336550" lvl="0" marL="457200" rtl="0" algn="l">
                        <a:spcBef>
                          <a:spcPts val="0"/>
                        </a:spcBef>
                        <a:spcAft>
                          <a:spcPts val="0"/>
                        </a:spcAft>
                        <a:buSzPts val="1700"/>
                        <a:buChar char="●"/>
                      </a:pPr>
                      <a:r>
                        <a:rPr lang="en" sz="1700">
                          <a:solidFill>
                            <a:schemeClr val="dk2"/>
                          </a:solidFill>
                        </a:rPr>
                        <a:t>Snow, mud, dirt, and fog impacts performance</a:t>
                      </a:r>
                      <a:endParaRPr sz="1700">
                        <a:solidFill>
                          <a:schemeClr val="dk2"/>
                        </a:solidFill>
                      </a:endParaRPr>
                    </a:p>
                    <a:p>
                      <a:pPr indent="0" lvl="0" marL="457200" rtl="0" algn="l">
                        <a:spcBef>
                          <a:spcPts val="0"/>
                        </a:spcBef>
                        <a:spcAft>
                          <a:spcPts val="0"/>
                        </a:spcAft>
                        <a:buNone/>
                      </a:pPr>
                      <a:r>
                        <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Sun glare can impact performance</a:t>
                      </a:r>
                      <a:endParaRPr sz="1700">
                        <a:solidFill>
                          <a:schemeClr val="dk2"/>
                        </a:solidFill>
                      </a:endParaRPr>
                    </a:p>
                  </a:txBody>
                  <a:tcPr marT="91425" marB="91425" marR="91425" marL="91425"/>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7">
                                            <p:txEl>
                                              <p:pRg end="0" st="0"/>
                                            </p:txEl>
                                          </p:spTgt>
                                        </p:tgtEl>
                                        <p:attrNameLst>
                                          <p:attrName>style.visibility</p:attrName>
                                        </p:attrNameLst>
                                      </p:cBhvr>
                                      <p:to>
                                        <p:strVal val="visible"/>
                                      </p:to>
                                    </p:set>
                                    <p:anim calcmode="lin" valueType="num">
                                      <p:cBhvr additive="base">
                                        <p:cTn dur="500"/>
                                        <p:tgtEl>
                                          <p:spTgt spid="27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282" name="Shape 282"/>
        <p:cNvGrpSpPr/>
        <p:nvPr/>
      </p:nvGrpSpPr>
      <p:grpSpPr>
        <a:xfrm>
          <a:off x="0" y="0"/>
          <a:ext cx="0" cy="0"/>
          <a:chOff x="0" y="0"/>
          <a:chExt cx="0" cy="0"/>
        </a:xfrm>
      </p:grpSpPr>
      <p:sp>
        <p:nvSpPr>
          <p:cNvPr id="283" name="Google Shape;283;p49"/>
          <p:cNvSpPr txBox="1"/>
          <p:nvPr>
            <p:ph type="title"/>
          </p:nvPr>
        </p:nvSpPr>
        <p:spPr>
          <a:xfrm>
            <a:off x="628650" y="284082"/>
            <a:ext cx="7886700" cy="8589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3000"/>
              <a:buFont typeface="Century Schoolbook"/>
              <a:buNone/>
            </a:pPr>
            <a:r>
              <a:rPr lang="en" sz="3000">
                <a:solidFill>
                  <a:schemeClr val="dk1"/>
                </a:solidFill>
              </a:rPr>
              <a:t>Optical Sensors</a:t>
            </a:r>
            <a:endParaRPr sz="3000">
              <a:solidFill>
                <a:schemeClr val="dk1"/>
              </a:solidFill>
            </a:endParaRPr>
          </a:p>
        </p:txBody>
      </p:sp>
      <p:sp>
        <p:nvSpPr>
          <p:cNvPr id="284" name="Google Shape;284;p49"/>
          <p:cNvSpPr txBox="1"/>
          <p:nvPr>
            <p:ph idx="1" type="body"/>
          </p:nvPr>
        </p:nvSpPr>
        <p:spPr>
          <a:xfrm>
            <a:off x="628650" y="1465723"/>
            <a:ext cx="4112100" cy="1037400"/>
          </a:xfrm>
          <a:prstGeom prst="rect">
            <a:avLst/>
          </a:prstGeom>
          <a:noFill/>
          <a:ln>
            <a:noFill/>
          </a:ln>
        </p:spPr>
        <p:txBody>
          <a:bodyPr anchorCtr="0" anchor="t" bIns="34275" lIns="68575" spcFirstLastPara="1" rIns="68575" wrap="square" tIns="34275">
            <a:noAutofit/>
          </a:bodyPr>
          <a:lstStyle/>
          <a:p>
            <a:pPr indent="-317500" lvl="0" marL="457200" rtl="0" algn="l">
              <a:lnSpc>
                <a:spcPct val="115000"/>
              </a:lnSpc>
              <a:spcBef>
                <a:spcPts val="0"/>
              </a:spcBef>
              <a:spcAft>
                <a:spcPts val="0"/>
              </a:spcAft>
              <a:buClr>
                <a:srgbClr val="000000"/>
              </a:buClr>
              <a:buSzPts val="1400"/>
              <a:buChar char="•"/>
            </a:pPr>
            <a:r>
              <a:rPr lang="en" sz="1400">
                <a:solidFill>
                  <a:srgbClr val="000000"/>
                </a:solidFill>
              </a:rPr>
              <a:t>This research comes out of a project to automatically valet and </a:t>
            </a:r>
            <a:r>
              <a:rPr lang="en" sz="1400">
                <a:solidFill>
                  <a:srgbClr val="000000"/>
                </a:solidFill>
              </a:rPr>
              <a:t>charge</a:t>
            </a:r>
            <a:r>
              <a:rPr lang="en" sz="1400">
                <a:solidFill>
                  <a:srgbClr val="000000"/>
                </a:solidFill>
              </a:rPr>
              <a:t> electric cars (V-Charge).</a:t>
            </a:r>
            <a:endParaRPr sz="1400">
              <a:solidFill>
                <a:srgbClr val="000000"/>
              </a:solidFill>
            </a:endParaRPr>
          </a:p>
          <a:p>
            <a:pPr indent="-317500" lvl="0" marL="457200" rtl="0" algn="l">
              <a:lnSpc>
                <a:spcPct val="115000"/>
              </a:lnSpc>
              <a:spcBef>
                <a:spcPts val="0"/>
              </a:spcBef>
              <a:spcAft>
                <a:spcPts val="0"/>
              </a:spcAft>
              <a:buClr>
                <a:srgbClr val="000000"/>
              </a:buClr>
              <a:buSzPts val="1400"/>
              <a:buChar char="•"/>
            </a:pPr>
            <a:r>
              <a:rPr lang="en" sz="1400">
                <a:solidFill>
                  <a:srgbClr val="000000"/>
                </a:solidFill>
              </a:rPr>
              <a:t>Multiple fish eye cameras are used to capture 360</a:t>
            </a:r>
            <a:r>
              <a:rPr baseline="30000" lang="en" sz="1400">
                <a:solidFill>
                  <a:srgbClr val="000000"/>
                </a:solidFill>
              </a:rPr>
              <a:t>o</a:t>
            </a:r>
            <a:r>
              <a:rPr lang="en" sz="1400">
                <a:solidFill>
                  <a:srgbClr val="000000"/>
                </a:solidFill>
              </a:rPr>
              <a:t>. </a:t>
            </a:r>
            <a:endParaRPr sz="1400">
              <a:solidFill>
                <a:srgbClr val="000000"/>
              </a:solidFill>
            </a:endParaRPr>
          </a:p>
          <a:p>
            <a:pPr indent="-317500" lvl="0" marL="457200" rtl="0" algn="l">
              <a:lnSpc>
                <a:spcPct val="115000"/>
              </a:lnSpc>
              <a:spcBef>
                <a:spcPts val="0"/>
              </a:spcBef>
              <a:spcAft>
                <a:spcPts val="0"/>
              </a:spcAft>
              <a:buClr>
                <a:srgbClr val="000000"/>
              </a:buClr>
              <a:buSzPts val="1400"/>
              <a:buChar char="•"/>
            </a:pPr>
            <a:r>
              <a:rPr lang="en" sz="1400">
                <a:solidFill>
                  <a:srgbClr val="000000"/>
                </a:solidFill>
              </a:rPr>
              <a:t>Fewer cameras reduces cost.</a:t>
            </a:r>
            <a:endParaRPr sz="1400">
              <a:solidFill>
                <a:srgbClr val="000000"/>
              </a:solidFill>
            </a:endParaRPr>
          </a:p>
        </p:txBody>
      </p:sp>
      <p:sp>
        <p:nvSpPr>
          <p:cNvPr id="285" name="Google Shape;285;p49"/>
          <p:cNvSpPr txBox="1"/>
          <p:nvPr/>
        </p:nvSpPr>
        <p:spPr>
          <a:xfrm>
            <a:off x="0" y="4575425"/>
            <a:ext cx="8743800" cy="400200"/>
          </a:xfrm>
          <a:prstGeom prst="rect">
            <a:avLst/>
          </a:prstGeom>
          <a:noFill/>
          <a:ln>
            <a:noFill/>
          </a:ln>
        </p:spPr>
        <p:txBody>
          <a:bodyPr anchorCtr="0" anchor="t" bIns="91425" lIns="91425" spcFirstLastPara="1" rIns="91425" wrap="square" tIns="91425">
            <a:noAutofit/>
          </a:bodyPr>
          <a:lstStyle/>
          <a:p>
            <a:pPr indent="0" lvl="0" marL="0" rtl="0" algn="l">
              <a:lnSpc>
                <a:spcPct val="124000"/>
              </a:lnSpc>
              <a:spcBef>
                <a:spcPts val="0"/>
              </a:spcBef>
              <a:spcAft>
                <a:spcPts val="0"/>
              </a:spcAft>
              <a:buNone/>
            </a:pPr>
            <a:r>
              <a:rPr lang="en" sz="1000">
                <a:solidFill>
                  <a:srgbClr val="222222"/>
                </a:solidFill>
                <a:highlight>
                  <a:srgbClr val="FFFFFF"/>
                </a:highlight>
                <a:latin typeface="Times New Roman"/>
                <a:ea typeface="Times New Roman"/>
                <a:cs typeface="Times New Roman"/>
                <a:sym typeface="Times New Roman"/>
              </a:rPr>
              <a:t>Häne, Christian, et al. "3D visual perception for self-driving cars using a multi-camera system: Calibration, mapping, localization, and obstacle detection." </a:t>
            </a:r>
            <a:r>
              <a:rPr i="1" lang="en" sz="1000">
                <a:solidFill>
                  <a:srgbClr val="222222"/>
                </a:solidFill>
                <a:highlight>
                  <a:srgbClr val="FFFFFF"/>
                </a:highlight>
                <a:latin typeface="Times New Roman"/>
                <a:ea typeface="Times New Roman"/>
                <a:cs typeface="Times New Roman"/>
                <a:sym typeface="Times New Roman"/>
              </a:rPr>
              <a:t>Image and Vision Computing</a:t>
            </a:r>
            <a:r>
              <a:rPr lang="en" sz="1000">
                <a:solidFill>
                  <a:srgbClr val="222222"/>
                </a:solidFill>
                <a:highlight>
                  <a:srgbClr val="FFFFFF"/>
                </a:highlight>
                <a:latin typeface="Times New Roman"/>
                <a:ea typeface="Times New Roman"/>
                <a:cs typeface="Times New Roman"/>
                <a:sym typeface="Times New Roman"/>
              </a:rPr>
              <a:t> 68 (2017): 14-27</a:t>
            </a:r>
            <a:endParaRPr sz="1000">
              <a:solidFill>
                <a:srgbClr val="222222"/>
              </a:solidFill>
              <a:highlight>
                <a:srgbClr val="FFFFFF"/>
              </a:highlight>
              <a:latin typeface="Times New Roman"/>
              <a:ea typeface="Times New Roman"/>
              <a:cs typeface="Times New Roman"/>
              <a:sym typeface="Times New Roman"/>
            </a:endParaRPr>
          </a:p>
        </p:txBody>
      </p:sp>
      <p:pic>
        <p:nvPicPr>
          <p:cNvPr id="286" name="Google Shape;286;p49"/>
          <p:cNvPicPr preferRelativeResize="0"/>
          <p:nvPr/>
        </p:nvPicPr>
        <p:blipFill>
          <a:blip r:embed="rId3">
            <a:alphaModFix/>
          </a:blip>
          <a:stretch>
            <a:fillRect/>
          </a:stretch>
        </p:blipFill>
        <p:spPr>
          <a:xfrm>
            <a:off x="4972200" y="0"/>
            <a:ext cx="4171798" cy="2647904"/>
          </a:xfrm>
          <a:prstGeom prst="rect">
            <a:avLst/>
          </a:prstGeom>
          <a:noFill/>
          <a:ln>
            <a:noFill/>
          </a:ln>
        </p:spPr>
      </p:pic>
      <p:sp>
        <p:nvSpPr>
          <p:cNvPr id="287" name="Google Shape;287;p49"/>
          <p:cNvSpPr txBox="1"/>
          <p:nvPr>
            <p:ph idx="1" type="body"/>
          </p:nvPr>
        </p:nvSpPr>
        <p:spPr>
          <a:xfrm>
            <a:off x="628650" y="2938483"/>
            <a:ext cx="8468700" cy="1591200"/>
          </a:xfrm>
          <a:prstGeom prst="rect">
            <a:avLst/>
          </a:prstGeom>
          <a:noFill/>
          <a:ln>
            <a:noFill/>
          </a:ln>
        </p:spPr>
        <p:txBody>
          <a:bodyPr anchorCtr="0" anchor="t" bIns="34275" lIns="68575" spcFirstLastPara="1" rIns="68575" wrap="square" tIns="34275">
            <a:noAutofit/>
          </a:bodyPr>
          <a:lstStyle/>
          <a:p>
            <a:pPr indent="-317500" lvl="0" marL="457200" rtl="0" algn="l">
              <a:lnSpc>
                <a:spcPct val="115000"/>
              </a:lnSpc>
              <a:spcBef>
                <a:spcPts val="0"/>
              </a:spcBef>
              <a:spcAft>
                <a:spcPts val="0"/>
              </a:spcAft>
              <a:buClr>
                <a:schemeClr val="dk1"/>
              </a:buClr>
              <a:buSzPts val="1400"/>
              <a:buChar char="•"/>
            </a:pPr>
            <a:r>
              <a:rPr lang="en" sz="1400">
                <a:solidFill>
                  <a:schemeClr val="dk1"/>
                </a:solidFill>
              </a:rPr>
              <a:t>Previous applications interpret data from multiple cameras independently to locate obstacles.</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The proposed system takes into account the feed from multiple cameras for </a:t>
            </a:r>
            <a:r>
              <a:rPr lang="en" sz="1400">
                <a:solidFill>
                  <a:schemeClr val="dk1"/>
                </a:solidFill>
              </a:rPr>
              <a:t>Simultaneous</a:t>
            </a:r>
            <a:r>
              <a:rPr lang="en" sz="1400">
                <a:solidFill>
                  <a:schemeClr val="dk1"/>
                </a:solidFill>
              </a:rPr>
              <a:t> Localization and Mapping (SLAM).</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Allows for very accurate location estimations by employing depth mapping with each camera.</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Multi-camera approach is essentially 3D vision.</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Results in a robust obstacle detection system.</a:t>
            </a:r>
            <a:endParaRPr sz="14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4">
                                            <p:txEl>
                                              <p:pRg end="0" st="0"/>
                                            </p:txEl>
                                          </p:spTgt>
                                        </p:tgtEl>
                                        <p:attrNameLst>
                                          <p:attrName>style.visibility</p:attrName>
                                        </p:attrNameLst>
                                      </p:cBhvr>
                                      <p:to>
                                        <p:strVal val="visible"/>
                                      </p:to>
                                    </p:set>
                                    <p:anim calcmode="lin" valueType="num">
                                      <p:cBhvr additive="base">
                                        <p:cTn dur="500"/>
                                        <p:tgtEl>
                                          <p:spTgt spid="28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4">
                                            <p:txEl>
                                              <p:pRg end="1" st="1"/>
                                            </p:txEl>
                                          </p:spTgt>
                                        </p:tgtEl>
                                        <p:attrNameLst>
                                          <p:attrName>style.visibility</p:attrName>
                                        </p:attrNameLst>
                                      </p:cBhvr>
                                      <p:to>
                                        <p:strVal val="visible"/>
                                      </p:to>
                                    </p:set>
                                    <p:anim calcmode="lin" valueType="num">
                                      <p:cBhvr additive="base">
                                        <p:cTn dur="500"/>
                                        <p:tgtEl>
                                          <p:spTgt spid="28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4">
                                            <p:txEl>
                                              <p:pRg end="2" st="2"/>
                                            </p:txEl>
                                          </p:spTgt>
                                        </p:tgtEl>
                                        <p:attrNameLst>
                                          <p:attrName>style.visibility</p:attrName>
                                        </p:attrNameLst>
                                      </p:cBhvr>
                                      <p:to>
                                        <p:strVal val="visible"/>
                                      </p:to>
                                    </p:set>
                                    <p:anim calcmode="lin" valueType="num">
                                      <p:cBhvr additive="base">
                                        <p:cTn dur="500"/>
                                        <p:tgtEl>
                                          <p:spTgt spid="284">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291" name="Shape 291"/>
        <p:cNvGrpSpPr/>
        <p:nvPr/>
      </p:nvGrpSpPr>
      <p:grpSpPr>
        <a:xfrm>
          <a:off x="0" y="0"/>
          <a:ext cx="0" cy="0"/>
          <a:chOff x="0" y="0"/>
          <a:chExt cx="0" cy="0"/>
        </a:xfrm>
      </p:grpSpPr>
      <p:sp>
        <p:nvSpPr>
          <p:cNvPr id="292" name="Google Shape;292;p50"/>
          <p:cNvSpPr txBox="1"/>
          <p:nvPr>
            <p:ph type="title"/>
          </p:nvPr>
        </p:nvSpPr>
        <p:spPr>
          <a:xfrm>
            <a:off x="628650" y="273844"/>
            <a:ext cx="7886700" cy="8589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entury Schoolbook"/>
              <a:buNone/>
            </a:pPr>
            <a:r>
              <a:rPr lang="en" sz="3000">
                <a:solidFill>
                  <a:schemeClr val="dk1"/>
                </a:solidFill>
              </a:rPr>
              <a:t>Outline</a:t>
            </a:r>
            <a:endParaRPr sz="3000">
              <a:solidFill>
                <a:schemeClr val="dk1"/>
              </a:solidFill>
            </a:endParaRPr>
          </a:p>
        </p:txBody>
      </p:sp>
      <p:sp>
        <p:nvSpPr>
          <p:cNvPr id="293" name="Google Shape;293;p50"/>
          <p:cNvSpPr txBox="1"/>
          <p:nvPr>
            <p:ph idx="1" type="body"/>
          </p:nvPr>
        </p:nvSpPr>
        <p:spPr>
          <a:xfrm>
            <a:off x="628650" y="1369219"/>
            <a:ext cx="7886700" cy="3263400"/>
          </a:xfrm>
          <a:prstGeom prst="rect">
            <a:avLst/>
          </a:prstGeom>
          <a:solidFill>
            <a:schemeClr val="lt1"/>
          </a:solid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i="1" lang="en" sz="1800" strike="sngStrike">
                <a:solidFill>
                  <a:srgbClr val="7F7F7F"/>
                </a:solidFill>
              </a:rPr>
              <a:t>Introduction</a:t>
            </a:r>
            <a:endParaRPr i="1" sz="1800" strike="sngStrike">
              <a:solidFill>
                <a:srgbClr val="7F7F7F"/>
              </a:solidFill>
            </a:endParaRPr>
          </a:p>
          <a:p>
            <a:pPr indent="0" lvl="0" marL="0" rtl="0" algn="l">
              <a:lnSpc>
                <a:spcPct val="90000"/>
              </a:lnSpc>
              <a:spcBef>
                <a:spcPts val="1400"/>
              </a:spcBef>
              <a:spcAft>
                <a:spcPts val="0"/>
              </a:spcAft>
              <a:buNone/>
            </a:pPr>
            <a:r>
              <a:rPr i="1" lang="en" sz="1800" strike="sngStrike">
                <a:solidFill>
                  <a:srgbClr val="7F7F7F"/>
                </a:solidFill>
              </a:rPr>
              <a:t>Acoustic Sensors</a:t>
            </a:r>
            <a:endParaRPr i="1" sz="1800" strike="sngStrike">
              <a:solidFill>
                <a:srgbClr val="7F7F7F"/>
              </a:solidFill>
            </a:endParaRPr>
          </a:p>
          <a:p>
            <a:pPr indent="0" lvl="0" marL="0" rtl="0" algn="l">
              <a:spcBef>
                <a:spcPts val="1400"/>
              </a:spcBef>
              <a:spcAft>
                <a:spcPts val="0"/>
              </a:spcAft>
              <a:buNone/>
            </a:pPr>
            <a:r>
              <a:rPr i="1" lang="en" sz="1800" strike="sngStrike">
                <a:solidFill>
                  <a:srgbClr val="7F7F7F"/>
                </a:solidFill>
              </a:rPr>
              <a:t>Radar</a:t>
            </a:r>
            <a:endParaRPr i="1" sz="1100" strike="sngStrike">
              <a:solidFill>
                <a:srgbClr val="7F7F7F"/>
              </a:solidFill>
            </a:endParaRPr>
          </a:p>
          <a:p>
            <a:pPr indent="0" lvl="0" marL="0" rtl="0" algn="l">
              <a:spcBef>
                <a:spcPts val="1400"/>
              </a:spcBef>
              <a:spcAft>
                <a:spcPts val="0"/>
              </a:spcAft>
              <a:buNone/>
            </a:pPr>
            <a:r>
              <a:rPr i="1" lang="en" sz="1800" strike="sngStrike">
                <a:solidFill>
                  <a:srgbClr val="7F7F7F"/>
                </a:solidFill>
              </a:rPr>
              <a:t>Laser/LIDAR</a:t>
            </a:r>
            <a:endParaRPr i="1" sz="1800" strike="sngStrike">
              <a:solidFill>
                <a:srgbClr val="7F7F7F"/>
              </a:solidFill>
            </a:endParaRPr>
          </a:p>
          <a:p>
            <a:pPr indent="0" lvl="0" marL="0" rtl="0" algn="l">
              <a:spcBef>
                <a:spcPts val="1400"/>
              </a:spcBef>
              <a:spcAft>
                <a:spcPts val="0"/>
              </a:spcAft>
              <a:buNone/>
            </a:pPr>
            <a:r>
              <a:rPr i="1" lang="en" sz="1800" strike="sngStrike">
                <a:solidFill>
                  <a:srgbClr val="7F7F7F"/>
                </a:solidFill>
              </a:rPr>
              <a:t>Optical Sensors (Cameras)</a:t>
            </a:r>
            <a:endParaRPr i="1" sz="1800" strike="sngStrike">
              <a:solidFill>
                <a:srgbClr val="7F7F7F"/>
              </a:solidFill>
            </a:endParaRPr>
          </a:p>
          <a:p>
            <a:pPr indent="-203200" lvl="0" marL="177800" rtl="0" algn="l">
              <a:spcBef>
                <a:spcPts val="1400"/>
              </a:spcBef>
              <a:spcAft>
                <a:spcPts val="0"/>
              </a:spcAft>
              <a:buClr>
                <a:schemeClr val="dk1"/>
              </a:buClr>
              <a:buSzPts val="1800"/>
              <a:buChar char="•"/>
            </a:pPr>
            <a:r>
              <a:rPr lang="en" sz="1800">
                <a:solidFill>
                  <a:schemeClr val="dk1"/>
                </a:solidFill>
              </a:rPr>
              <a:t>Fusion Approach</a:t>
            </a:r>
            <a:endParaRPr sz="1800">
              <a:solidFill>
                <a:schemeClr val="dk1"/>
              </a:solidFill>
            </a:endParaRPr>
          </a:p>
          <a:p>
            <a:pPr indent="-203200" lvl="0" marL="177800" rtl="0" algn="l">
              <a:spcBef>
                <a:spcPts val="1400"/>
              </a:spcBef>
              <a:spcAft>
                <a:spcPts val="0"/>
              </a:spcAft>
              <a:buClr>
                <a:schemeClr val="dk1"/>
              </a:buClr>
              <a:buSzPts val="1800"/>
              <a:buChar char="•"/>
            </a:pPr>
            <a:r>
              <a:rPr lang="en" sz="1800">
                <a:solidFill>
                  <a:schemeClr val="dk1"/>
                </a:solidFill>
              </a:rPr>
              <a:t>Contemporary Techniques</a:t>
            </a:r>
            <a:endParaRPr sz="1800">
              <a:solidFill>
                <a:schemeClr val="dk1"/>
              </a:solidFill>
            </a:endParaRPr>
          </a:p>
          <a:p>
            <a:pPr indent="-177800" lvl="0" marL="177800" rtl="0" algn="l">
              <a:lnSpc>
                <a:spcPct val="90000"/>
              </a:lnSpc>
              <a:spcBef>
                <a:spcPts val="1400"/>
              </a:spcBef>
              <a:spcAft>
                <a:spcPts val="0"/>
              </a:spcAft>
              <a:buClr>
                <a:schemeClr val="dk1"/>
              </a:buClr>
              <a:buSzPts val="1800"/>
              <a:buChar char="•"/>
            </a:pPr>
            <a:r>
              <a:rPr lang="en" sz="1800">
                <a:solidFill>
                  <a:schemeClr val="dk1"/>
                </a:solidFill>
              </a:rPr>
              <a:t>Conclusion</a:t>
            </a:r>
            <a:endParaRPr sz="18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1"/>
          <p:cNvSpPr txBox="1"/>
          <p:nvPr>
            <p:ph type="title"/>
          </p:nvPr>
        </p:nvSpPr>
        <p:spPr>
          <a:xfrm>
            <a:off x="630918" y="2571750"/>
            <a:ext cx="5174100" cy="13788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3900"/>
              <a:buFont typeface="Century Schoolbook"/>
              <a:buNone/>
            </a:pPr>
            <a:r>
              <a:rPr lang="en" sz="4000"/>
              <a:t>Fusion Approach</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302" name="Shape 302"/>
        <p:cNvGrpSpPr/>
        <p:nvPr/>
      </p:nvGrpSpPr>
      <p:grpSpPr>
        <a:xfrm>
          <a:off x="0" y="0"/>
          <a:ext cx="0" cy="0"/>
          <a:chOff x="0" y="0"/>
          <a:chExt cx="0" cy="0"/>
        </a:xfrm>
      </p:grpSpPr>
      <p:sp>
        <p:nvSpPr>
          <p:cNvPr id="303" name="Google Shape;303;p52"/>
          <p:cNvSpPr txBox="1"/>
          <p:nvPr>
            <p:ph type="title"/>
          </p:nvPr>
        </p:nvSpPr>
        <p:spPr>
          <a:xfrm>
            <a:off x="628650" y="284082"/>
            <a:ext cx="7886700" cy="8589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3000"/>
              <a:buFont typeface="Century Schoolbook"/>
              <a:buNone/>
            </a:pPr>
            <a:r>
              <a:rPr lang="en" sz="3000">
                <a:solidFill>
                  <a:schemeClr val="dk1"/>
                </a:solidFill>
              </a:rPr>
              <a:t>Fusion Approach</a:t>
            </a:r>
            <a:endParaRPr sz="3000">
              <a:solidFill>
                <a:schemeClr val="dk1"/>
              </a:solidFill>
            </a:endParaRPr>
          </a:p>
        </p:txBody>
      </p:sp>
      <p:sp>
        <p:nvSpPr>
          <p:cNvPr id="304" name="Google Shape;304;p52"/>
          <p:cNvSpPr txBox="1"/>
          <p:nvPr>
            <p:ph idx="1" type="body"/>
          </p:nvPr>
        </p:nvSpPr>
        <p:spPr>
          <a:xfrm>
            <a:off x="628650" y="1880094"/>
            <a:ext cx="7886700" cy="3263400"/>
          </a:xfrm>
          <a:prstGeom prst="rect">
            <a:avLst/>
          </a:prstGeom>
          <a:noFill/>
          <a:ln>
            <a:noFill/>
          </a:ln>
        </p:spPr>
        <p:txBody>
          <a:bodyPr anchorCtr="0" anchor="t" bIns="34275" lIns="68575" spcFirstLastPara="1" rIns="68575" wrap="square" tIns="34275">
            <a:noAutofit/>
          </a:bodyPr>
          <a:lstStyle/>
          <a:p>
            <a:pPr indent="0" lvl="0" marL="171450" rtl="0" algn="l">
              <a:lnSpc>
                <a:spcPct val="100000"/>
              </a:lnSpc>
              <a:spcBef>
                <a:spcPts val="0"/>
              </a:spcBef>
              <a:spcAft>
                <a:spcPts val="0"/>
              </a:spcAft>
              <a:buNone/>
            </a:pPr>
            <a:r>
              <a:t/>
            </a:r>
            <a:endParaRPr sz="1800">
              <a:solidFill>
                <a:schemeClr val="dk1"/>
              </a:solidFill>
            </a:endParaRPr>
          </a:p>
          <a:p>
            <a:pPr indent="0" lvl="0" marL="171450" rtl="0" algn="l">
              <a:lnSpc>
                <a:spcPct val="100000"/>
              </a:lnSpc>
              <a:spcBef>
                <a:spcPts val="0"/>
              </a:spcBef>
              <a:spcAft>
                <a:spcPts val="0"/>
              </a:spcAft>
              <a:buNone/>
            </a:pPr>
            <a:r>
              <a:rPr lang="en" sz="1800">
                <a:solidFill>
                  <a:schemeClr val="dk1"/>
                </a:solidFill>
              </a:rPr>
              <a:t>How does it work?</a:t>
            </a:r>
            <a:endParaRPr sz="1800">
              <a:solidFill>
                <a:schemeClr val="dk1"/>
              </a:solidFill>
            </a:endParaRPr>
          </a:p>
          <a:p>
            <a:pPr indent="0" lvl="0" marL="171450" rtl="0" algn="l">
              <a:lnSpc>
                <a:spcPct val="100000"/>
              </a:lnSpc>
              <a:spcBef>
                <a:spcPts val="0"/>
              </a:spcBef>
              <a:spcAft>
                <a:spcPts val="0"/>
              </a:spcAft>
              <a:buNone/>
            </a:pPr>
            <a:r>
              <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 sz="1800">
                <a:solidFill>
                  <a:schemeClr val="dk1"/>
                </a:solidFill>
              </a:rPr>
              <a:t>Multi-modal sensing combines several approaches</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 sz="1800">
                <a:solidFill>
                  <a:schemeClr val="dk1"/>
                </a:solidFill>
              </a:rPr>
              <a:t>Each sensor type’s percepts are combined and used to </a:t>
            </a:r>
            <a:r>
              <a:rPr lang="en" sz="1800">
                <a:solidFill>
                  <a:schemeClr val="dk1"/>
                </a:solidFill>
              </a:rPr>
              <a:t>maintain</a:t>
            </a:r>
            <a:r>
              <a:rPr lang="en" sz="1800">
                <a:solidFill>
                  <a:schemeClr val="dk1"/>
                </a:solidFill>
              </a:rPr>
              <a:t> robust </a:t>
            </a:r>
            <a:r>
              <a:rPr lang="en" sz="1800">
                <a:solidFill>
                  <a:schemeClr val="dk1"/>
                </a:solidFill>
              </a:rPr>
              <a:t>awareness</a:t>
            </a:r>
            <a:r>
              <a:rPr lang="en" sz="1800">
                <a:solidFill>
                  <a:schemeClr val="dk1"/>
                </a:solidFill>
              </a:rPr>
              <a:t> of the environment.</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 sz="1800">
                <a:solidFill>
                  <a:schemeClr val="dk1"/>
                </a:solidFill>
              </a:rPr>
              <a:t>Different sensor types for specific sub-tasks.</a:t>
            </a:r>
            <a:endParaRPr sz="1800">
              <a:solidFill>
                <a:schemeClr val="dk1"/>
              </a:solidFill>
            </a:endParaRPr>
          </a:p>
        </p:txBody>
      </p:sp>
      <p:pic>
        <p:nvPicPr>
          <p:cNvPr id="305" name="Google Shape;305;p52"/>
          <p:cNvPicPr preferRelativeResize="0"/>
          <p:nvPr/>
        </p:nvPicPr>
        <p:blipFill rotWithShape="1">
          <a:blip r:embed="rId3">
            <a:alphaModFix/>
          </a:blip>
          <a:srcRect b="9107" l="5193" r="5417" t="0"/>
          <a:stretch/>
        </p:blipFill>
        <p:spPr>
          <a:xfrm>
            <a:off x="4253375" y="0"/>
            <a:ext cx="4890626" cy="266112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4">
                                            <p:txEl>
                                              <p:pRg end="0" st="0"/>
                                            </p:txEl>
                                          </p:spTgt>
                                        </p:tgtEl>
                                        <p:attrNameLst>
                                          <p:attrName>style.visibility</p:attrName>
                                        </p:attrNameLst>
                                      </p:cBhvr>
                                      <p:to>
                                        <p:strVal val="visible"/>
                                      </p:to>
                                    </p:set>
                                    <p:anim calcmode="lin" valueType="num">
                                      <p:cBhvr additive="base">
                                        <p:cTn dur="500"/>
                                        <p:tgtEl>
                                          <p:spTgt spid="30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4">
                                            <p:txEl>
                                              <p:pRg end="1" st="1"/>
                                            </p:txEl>
                                          </p:spTgt>
                                        </p:tgtEl>
                                        <p:attrNameLst>
                                          <p:attrName>style.visibility</p:attrName>
                                        </p:attrNameLst>
                                      </p:cBhvr>
                                      <p:to>
                                        <p:strVal val="visible"/>
                                      </p:to>
                                    </p:set>
                                    <p:anim calcmode="lin" valueType="num">
                                      <p:cBhvr additive="base">
                                        <p:cTn dur="500"/>
                                        <p:tgtEl>
                                          <p:spTgt spid="30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4">
                                            <p:txEl>
                                              <p:pRg end="2" st="2"/>
                                            </p:txEl>
                                          </p:spTgt>
                                        </p:tgtEl>
                                        <p:attrNameLst>
                                          <p:attrName>style.visibility</p:attrName>
                                        </p:attrNameLst>
                                      </p:cBhvr>
                                      <p:to>
                                        <p:strVal val="visible"/>
                                      </p:to>
                                    </p:set>
                                    <p:anim calcmode="lin" valueType="num">
                                      <p:cBhvr additive="base">
                                        <p:cTn dur="500"/>
                                        <p:tgtEl>
                                          <p:spTgt spid="304">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4">
                                            <p:txEl>
                                              <p:pRg end="3" st="3"/>
                                            </p:txEl>
                                          </p:spTgt>
                                        </p:tgtEl>
                                        <p:attrNameLst>
                                          <p:attrName>style.visibility</p:attrName>
                                        </p:attrNameLst>
                                      </p:cBhvr>
                                      <p:to>
                                        <p:strVal val="visible"/>
                                      </p:to>
                                    </p:set>
                                    <p:anim calcmode="lin" valueType="num">
                                      <p:cBhvr additive="base">
                                        <p:cTn dur="500"/>
                                        <p:tgtEl>
                                          <p:spTgt spid="304">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4">
                                            <p:txEl>
                                              <p:pRg end="4" st="4"/>
                                            </p:txEl>
                                          </p:spTgt>
                                        </p:tgtEl>
                                        <p:attrNameLst>
                                          <p:attrName>style.visibility</p:attrName>
                                        </p:attrNameLst>
                                      </p:cBhvr>
                                      <p:to>
                                        <p:strVal val="visible"/>
                                      </p:to>
                                    </p:set>
                                    <p:anim calcmode="lin" valueType="num">
                                      <p:cBhvr additive="base">
                                        <p:cTn dur="500"/>
                                        <p:tgtEl>
                                          <p:spTgt spid="304">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4">
                                            <p:txEl>
                                              <p:pRg end="5" st="5"/>
                                            </p:txEl>
                                          </p:spTgt>
                                        </p:tgtEl>
                                        <p:attrNameLst>
                                          <p:attrName>style.visibility</p:attrName>
                                        </p:attrNameLst>
                                      </p:cBhvr>
                                      <p:to>
                                        <p:strVal val="visible"/>
                                      </p:to>
                                    </p:set>
                                    <p:anim calcmode="lin" valueType="num">
                                      <p:cBhvr additive="base">
                                        <p:cTn dur="500"/>
                                        <p:tgtEl>
                                          <p:spTgt spid="304">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309" name="Shape 309"/>
        <p:cNvGrpSpPr/>
        <p:nvPr/>
      </p:nvGrpSpPr>
      <p:grpSpPr>
        <a:xfrm>
          <a:off x="0" y="0"/>
          <a:ext cx="0" cy="0"/>
          <a:chOff x="0" y="0"/>
          <a:chExt cx="0" cy="0"/>
        </a:xfrm>
      </p:grpSpPr>
      <p:sp>
        <p:nvSpPr>
          <p:cNvPr id="310" name="Google Shape;310;p53"/>
          <p:cNvSpPr txBox="1"/>
          <p:nvPr>
            <p:ph type="title"/>
          </p:nvPr>
        </p:nvSpPr>
        <p:spPr>
          <a:xfrm>
            <a:off x="628650" y="284082"/>
            <a:ext cx="7886700" cy="8589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3000"/>
              <a:buFont typeface="Century Schoolbook"/>
              <a:buNone/>
            </a:pPr>
            <a:r>
              <a:rPr lang="en" sz="3000">
                <a:solidFill>
                  <a:schemeClr val="dk1"/>
                </a:solidFill>
              </a:rPr>
              <a:t>Fusion Approach</a:t>
            </a:r>
            <a:endParaRPr sz="3000">
              <a:solidFill>
                <a:schemeClr val="dk1"/>
              </a:solidFill>
            </a:endParaRPr>
          </a:p>
        </p:txBody>
      </p:sp>
      <p:sp>
        <p:nvSpPr>
          <p:cNvPr id="311" name="Google Shape;311;p5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0" lvl="0" marL="171450" rtl="0" algn="l">
              <a:lnSpc>
                <a:spcPct val="100000"/>
              </a:lnSpc>
              <a:spcBef>
                <a:spcPts val="0"/>
              </a:spcBef>
              <a:spcAft>
                <a:spcPts val="0"/>
              </a:spcAft>
              <a:buNone/>
            </a:pPr>
            <a:r>
              <a:rPr lang="en" sz="1800">
                <a:solidFill>
                  <a:schemeClr val="dk1"/>
                </a:solidFill>
              </a:rPr>
              <a:t> </a:t>
            </a:r>
            <a:endParaRPr sz="1800">
              <a:solidFill>
                <a:schemeClr val="dk1"/>
              </a:solidFill>
            </a:endParaRPr>
          </a:p>
        </p:txBody>
      </p:sp>
      <p:graphicFrame>
        <p:nvGraphicFramePr>
          <p:cNvPr id="312" name="Google Shape;312;p53"/>
          <p:cNvGraphicFramePr/>
          <p:nvPr/>
        </p:nvGraphicFramePr>
        <p:xfrm>
          <a:off x="599625" y="1229163"/>
          <a:ext cx="3000000" cy="3000000"/>
        </p:xfrm>
        <a:graphic>
          <a:graphicData uri="http://schemas.openxmlformats.org/drawingml/2006/table">
            <a:tbl>
              <a:tblPr>
                <a:noFill/>
                <a:tableStyleId>{BB634D55-C721-4750-86BC-BC525F714BDA}</a:tableStyleId>
              </a:tblPr>
              <a:tblGrid>
                <a:gridCol w="3972375"/>
                <a:gridCol w="3972375"/>
              </a:tblGrid>
              <a:tr h="503150">
                <a:tc>
                  <a:txBody>
                    <a:bodyPr/>
                    <a:lstStyle/>
                    <a:p>
                      <a:pPr indent="0" lvl="0" marL="0" rtl="0" algn="ctr">
                        <a:spcBef>
                          <a:spcPts val="0"/>
                        </a:spcBef>
                        <a:spcAft>
                          <a:spcPts val="0"/>
                        </a:spcAft>
                        <a:buNone/>
                      </a:pPr>
                      <a:r>
                        <a:rPr lang="en" sz="1900"/>
                        <a:t>Strengths </a:t>
                      </a:r>
                      <a:endParaRPr sz="1900"/>
                    </a:p>
                  </a:txBody>
                  <a:tcPr marT="91425" marB="91425" marR="91425" marL="91425"/>
                </a:tc>
                <a:tc>
                  <a:txBody>
                    <a:bodyPr/>
                    <a:lstStyle/>
                    <a:p>
                      <a:pPr indent="0" lvl="0" marL="0" rtl="0" algn="ctr">
                        <a:spcBef>
                          <a:spcPts val="0"/>
                        </a:spcBef>
                        <a:spcAft>
                          <a:spcPts val="0"/>
                        </a:spcAft>
                        <a:buNone/>
                      </a:pPr>
                      <a:r>
                        <a:rPr lang="en" sz="1900"/>
                        <a:t>Weaknesses</a:t>
                      </a:r>
                      <a:endParaRPr sz="1900"/>
                    </a:p>
                  </a:txBody>
                  <a:tcPr marT="91425" marB="91425" marR="91425" marL="91425"/>
                </a:tc>
              </a:tr>
              <a:tr h="2547975">
                <a:tc>
                  <a:txBody>
                    <a:bodyPr/>
                    <a:lstStyle/>
                    <a:p>
                      <a:pPr indent="-349250" lvl="0" marL="457200" rtl="0" algn="l">
                        <a:spcBef>
                          <a:spcPts val="0"/>
                        </a:spcBef>
                        <a:spcAft>
                          <a:spcPts val="0"/>
                        </a:spcAft>
                        <a:buSzPts val="1900"/>
                        <a:buChar char="●"/>
                      </a:pPr>
                      <a:r>
                        <a:rPr lang="en" sz="1900"/>
                        <a:t>Robust and reliable</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Sensing environment across multiple mediums</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Combine strengths of other methods while abating weaknesses </a:t>
                      </a:r>
                      <a:endParaRPr sz="1900"/>
                    </a:p>
                  </a:txBody>
                  <a:tcPr marT="91425" marB="91425" marR="91425" marL="91425"/>
                </a:tc>
                <a:tc>
                  <a:txBody>
                    <a:bodyPr/>
                    <a:lstStyle/>
                    <a:p>
                      <a:pPr indent="-349250" lvl="0" marL="457200" rtl="0" algn="l">
                        <a:spcBef>
                          <a:spcPts val="0"/>
                        </a:spcBef>
                        <a:spcAft>
                          <a:spcPts val="0"/>
                        </a:spcAft>
                        <a:buSzPts val="1900"/>
                        <a:buChar char="●"/>
                      </a:pPr>
                      <a:r>
                        <a:rPr lang="en" sz="1900"/>
                        <a:t>Different algorithms control each sensor</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The need for a meta-algorithm that takes into account multiple sensors</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High complexity</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Expensive</a:t>
                      </a:r>
                      <a:endParaRPr sz="1900"/>
                    </a:p>
                  </a:txBody>
                  <a:tcPr marT="91425" marB="91425" marR="91425" marL="91425"/>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1">
                                            <p:txEl>
                                              <p:pRg end="0" st="0"/>
                                            </p:txEl>
                                          </p:spTgt>
                                        </p:tgtEl>
                                        <p:attrNameLst>
                                          <p:attrName>style.visibility</p:attrName>
                                        </p:attrNameLst>
                                      </p:cBhvr>
                                      <p:to>
                                        <p:strVal val="visible"/>
                                      </p:to>
                                    </p:set>
                                    <p:anim calcmode="lin" valueType="num">
                                      <p:cBhvr additive="base">
                                        <p:cTn dur="500"/>
                                        <p:tgtEl>
                                          <p:spTgt spid="31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7"/>
          <p:cNvSpPr txBox="1"/>
          <p:nvPr>
            <p:ph type="title"/>
          </p:nvPr>
        </p:nvSpPr>
        <p:spPr>
          <a:xfrm>
            <a:off x="630936" y="2571750"/>
            <a:ext cx="3255264" cy="1378889"/>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900"/>
              <a:buFont typeface="Century Schoolbook"/>
              <a:buNone/>
            </a:pPr>
            <a:r>
              <a:rPr lang="en" sz="4000"/>
              <a:t>Introduction</a:t>
            </a:r>
            <a:endParaRPr sz="40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316" name="Shape 316"/>
        <p:cNvGrpSpPr/>
        <p:nvPr/>
      </p:nvGrpSpPr>
      <p:grpSpPr>
        <a:xfrm>
          <a:off x="0" y="0"/>
          <a:ext cx="0" cy="0"/>
          <a:chOff x="0" y="0"/>
          <a:chExt cx="0" cy="0"/>
        </a:xfrm>
      </p:grpSpPr>
      <p:sp>
        <p:nvSpPr>
          <p:cNvPr id="317" name="Google Shape;317;p54"/>
          <p:cNvSpPr txBox="1"/>
          <p:nvPr>
            <p:ph type="title"/>
          </p:nvPr>
        </p:nvSpPr>
        <p:spPr>
          <a:xfrm>
            <a:off x="628650" y="284082"/>
            <a:ext cx="7886700" cy="8589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3000"/>
              <a:buFont typeface="Century Schoolbook"/>
              <a:buNone/>
            </a:pPr>
            <a:r>
              <a:rPr lang="en" sz="3000">
                <a:solidFill>
                  <a:schemeClr val="dk1"/>
                </a:solidFill>
              </a:rPr>
              <a:t>Fusion Approach</a:t>
            </a:r>
            <a:endParaRPr sz="3000">
              <a:solidFill>
                <a:schemeClr val="dk1"/>
              </a:solidFill>
            </a:endParaRPr>
          </a:p>
        </p:txBody>
      </p:sp>
      <p:sp>
        <p:nvSpPr>
          <p:cNvPr id="318" name="Google Shape;318;p54"/>
          <p:cNvSpPr txBox="1"/>
          <p:nvPr>
            <p:ph idx="1" type="body"/>
          </p:nvPr>
        </p:nvSpPr>
        <p:spPr>
          <a:xfrm>
            <a:off x="628650" y="1206200"/>
            <a:ext cx="5447700" cy="3263400"/>
          </a:xfrm>
          <a:prstGeom prst="rect">
            <a:avLst/>
          </a:prstGeom>
          <a:noFill/>
          <a:ln>
            <a:noFill/>
          </a:ln>
        </p:spPr>
        <p:txBody>
          <a:bodyPr anchorCtr="0" anchor="t" bIns="34275" lIns="68575" spcFirstLastPara="1" rIns="68575" wrap="square" tIns="34275">
            <a:noAutofit/>
          </a:bodyPr>
          <a:lstStyle/>
          <a:p>
            <a:pPr indent="-330200" lvl="0" marL="457200" rtl="0" algn="l">
              <a:lnSpc>
                <a:spcPct val="100000"/>
              </a:lnSpc>
              <a:spcBef>
                <a:spcPts val="0"/>
              </a:spcBef>
              <a:spcAft>
                <a:spcPts val="0"/>
              </a:spcAft>
              <a:buClr>
                <a:schemeClr val="dk1"/>
              </a:buClr>
              <a:buSzPts val="1600"/>
              <a:buChar char="•"/>
            </a:pPr>
            <a:r>
              <a:rPr lang="en" sz="1600">
                <a:solidFill>
                  <a:schemeClr val="dk1"/>
                </a:solidFill>
              </a:rPr>
              <a:t>Visual data from standard RGB cameras is taken simultaneously with radar data.</a:t>
            </a:r>
            <a:endParaRPr sz="1600">
              <a:solidFill>
                <a:schemeClr val="dk1"/>
              </a:solidFill>
            </a:endParaRPr>
          </a:p>
          <a:p>
            <a:pPr indent="0" lvl="0" marL="914400" rtl="0" algn="l">
              <a:lnSpc>
                <a:spcPct val="100000"/>
              </a:lnSpc>
              <a:spcBef>
                <a:spcPts val="0"/>
              </a:spcBef>
              <a:spcAft>
                <a:spcPts val="0"/>
              </a:spcAft>
              <a:buNone/>
            </a:pPr>
            <a:r>
              <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Highly reliable detection and classification system is produced by combining the two methods.</a:t>
            </a:r>
            <a:endParaRPr sz="1600">
              <a:solidFill>
                <a:schemeClr val="dk1"/>
              </a:solidFill>
            </a:endParaRPr>
          </a:p>
          <a:p>
            <a:pPr indent="0" lvl="0" marL="457200" rtl="0" algn="l">
              <a:lnSpc>
                <a:spcPct val="100000"/>
              </a:lnSpc>
              <a:spcBef>
                <a:spcPts val="0"/>
              </a:spcBef>
              <a:spcAft>
                <a:spcPts val="0"/>
              </a:spcAft>
              <a:buNone/>
            </a:pPr>
            <a:r>
              <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Camera refines the boundaries of objects.</a:t>
            </a:r>
            <a:endParaRPr sz="1600">
              <a:solidFill>
                <a:schemeClr val="dk1"/>
              </a:solidFill>
            </a:endParaRPr>
          </a:p>
          <a:p>
            <a:pPr indent="0" lvl="0" marL="457200" rtl="0" algn="l">
              <a:lnSpc>
                <a:spcPct val="100000"/>
              </a:lnSpc>
              <a:spcBef>
                <a:spcPts val="0"/>
              </a:spcBef>
              <a:spcAft>
                <a:spcPts val="0"/>
              </a:spcAft>
              <a:buNone/>
            </a:pPr>
            <a:r>
              <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Radar pinpoints </a:t>
            </a:r>
            <a:r>
              <a:rPr lang="en" sz="1600">
                <a:solidFill>
                  <a:schemeClr val="dk1"/>
                </a:solidFill>
              </a:rPr>
              <a:t>distance, </a:t>
            </a:r>
            <a:r>
              <a:rPr lang="en" sz="1600">
                <a:solidFill>
                  <a:schemeClr val="dk1"/>
                </a:solidFill>
              </a:rPr>
              <a:t>direction and speed of travel of another object on the road.</a:t>
            </a:r>
            <a:endParaRPr sz="1600">
              <a:solidFill>
                <a:schemeClr val="dk1"/>
              </a:solidFill>
            </a:endParaRPr>
          </a:p>
          <a:p>
            <a:pPr indent="0" lvl="0" marL="457200" rtl="0" algn="l">
              <a:lnSpc>
                <a:spcPct val="100000"/>
              </a:lnSpc>
              <a:spcBef>
                <a:spcPts val="0"/>
              </a:spcBef>
              <a:spcAft>
                <a:spcPts val="0"/>
              </a:spcAft>
              <a:buNone/>
            </a:pPr>
            <a:r>
              <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Improved</a:t>
            </a:r>
            <a:r>
              <a:rPr lang="en" sz="1600">
                <a:solidFill>
                  <a:schemeClr val="dk1"/>
                </a:solidFill>
              </a:rPr>
              <a:t> ability to detect pedestrians.</a:t>
            </a:r>
            <a:endParaRPr sz="1600">
              <a:solidFill>
                <a:schemeClr val="dk1"/>
              </a:solidFill>
            </a:endParaRPr>
          </a:p>
        </p:txBody>
      </p:sp>
      <p:sp>
        <p:nvSpPr>
          <p:cNvPr id="319" name="Google Shape;319;p54"/>
          <p:cNvSpPr txBox="1"/>
          <p:nvPr/>
        </p:nvSpPr>
        <p:spPr>
          <a:xfrm>
            <a:off x="0" y="4743300"/>
            <a:ext cx="9144000" cy="40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22222"/>
                </a:solidFill>
                <a:highlight>
                  <a:srgbClr val="FFFFFF"/>
                </a:highlight>
                <a:latin typeface="Times New Roman"/>
                <a:ea typeface="Times New Roman"/>
                <a:cs typeface="Times New Roman"/>
                <a:sym typeface="Times New Roman"/>
              </a:rPr>
              <a:t>Bertozzi, Massimo, et al. "Obstacle detection and classification fusing radar and vision." </a:t>
            </a:r>
            <a:r>
              <a:rPr i="1" lang="en" sz="1200">
                <a:solidFill>
                  <a:srgbClr val="222222"/>
                </a:solidFill>
                <a:highlight>
                  <a:srgbClr val="FFFFFF"/>
                </a:highlight>
                <a:latin typeface="Times New Roman"/>
                <a:ea typeface="Times New Roman"/>
                <a:cs typeface="Times New Roman"/>
                <a:sym typeface="Times New Roman"/>
              </a:rPr>
              <a:t>2008 IEEE Intelligent Vehicles Symposium</a:t>
            </a:r>
            <a:r>
              <a:rPr lang="en" sz="1200">
                <a:solidFill>
                  <a:srgbClr val="222222"/>
                </a:solidFill>
                <a:highlight>
                  <a:srgbClr val="FFFFFF"/>
                </a:highlight>
                <a:latin typeface="Times New Roman"/>
                <a:ea typeface="Times New Roman"/>
                <a:cs typeface="Times New Roman"/>
                <a:sym typeface="Times New Roman"/>
              </a:rPr>
              <a:t>. IEEE, 2008.</a:t>
            </a:r>
            <a:endParaRPr sz="1000">
              <a:solidFill>
                <a:schemeClr val="dk2"/>
              </a:solidFill>
              <a:latin typeface="Century Schoolbook"/>
              <a:ea typeface="Century Schoolbook"/>
              <a:cs typeface="Century Schoolbook"/>
              <a:sym typeface="Century Schoolbook"/>
            </a:endParaRPr>
          </a:p>
        </p:txBody>
      </p:sp>
      <p:pic>
        <p:nvPicPr>
          <p:cNvPr id="320" name="Google Shape;320;p54"/>
          <p:cNvPicPr preferRelativeResize="0"/>
          <p:nvPr/>
        </p:nvPicPr>
        <p:blipFill>
          <a:blip r:embed="rId3">
            <a:alphaModFix/>
          </a:blip>
          <a:stretch>
            <a:fillRect/>
          </a:stretch>
        </p:blipFill>
        <p:spPr>
          <a:xfrm>
            <a:off x="6516001" y="342125"/>
            <a:ext cx="2316785" cy="4459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8">
                                            <p:txEl>
                                              <p:pRg end="0" st="0"/>
                                            </p:txEl>
                                          </p:spTgt>
                                        </p:tgtEl>
                                        <p:attrNameLst>
                                          <p:attrName>style.visibility</p:attrName>
                                        </p:attrNameLst>
                                      </p:cBhvr>
                                      <p:to>
                                        <p:strVal val="visible"/>
                                      </p:to>
                                    </p:set>
                                    <p:anim calcmode="lin" valueType="num">
                                      <p:cBhvr additive="base">
                                        <p:cTn dur="500"/>
                                        <p:tgtEl>
                                          <p:spTgt spid="31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8">
                                            <p:txEl>
                                              <p:pRg end="1" st="1"/>
                                            </p:txEl>
                                          </p:spTgt>
                                        </p:tgtEl>
                                        <p:attrNameLst>
                                          <p:attrName>style.visibility</p:attrName>
                                        </p:attrNameLst>
                                      </p:cBhvr>
                                      <p:to>
                                        <p:strVal val="visible"/>
                                      </p:to>
                                    </p:set>
                                    <p:anim calcmode="lin" valueType="num">
                                      <p:cBhvr additive="base">
                                        <p:cTn dur="500"/>
                                        <p:tgtEl>
                                          <p:spTgt spid="318">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8">
                                            <p:txEl>
                                              <p:pRg end="2" st="2"/>
                                            </p:txEl>
                                          </p:spTgt>
                                        </p:tgtEl>
                                        <p:attrNameLst>
                                          <p:attrName>style.visibility</p:attrName>
                                        </p:attrNameLst>
                                      </p:cBhvr>
                                      <p:to>
                                        <p:strVal val="visible"/>
                                      </p:to>
                                    </p:set>
                                    <p:anim calcmode="lin" valueType="num">
                                      <p:cBhvr additive="base">
                                        <p:cTn dur="500"/>
                                        <p:tgtEl>
                                          <p:spTgt spid="318">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8">
                                            <p:txEl>
                                              <p:pRg end="3" st="3"/>
                                            </p:txEl>
                                          </p:spTgt>
                                        </p:tgtEl>
                                        <p:attrNameLst>
                                          <p:attrName>style.visibility</p:attrName>
                                        </p:attrNameLst>
                                      </p:cBhvr>
                                      <p:to>
                                        <p:strVal val="visible"/>
                                      </p:to>
                                    </p:set>
                                    <p:anim calcmode="lin" valueType="num">
                                      <p:cBhvr additive="base">
                                        <p:cTn dur="500"/>
                                        <p:tgtEl>
                                          <p:spTgt spid="318">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8">
                                            <p:txEl>
                                              <p:pRg end="4" st="4"/>
                                            </p:txEl>
                                          </p:spTgt>
                                        </p:tgtEl>
                                        <p:attrNameLst>
                                          <p:attrName>style.visibility</p:attrName>
                                        </p:attrNameLst>
                                      </p:cBhvr>
                                      <p:to>
                                        <p:strVal val="visible"/>
                                      </p:to>
                                    </p:set>
                                    <p:anim calcmode="lin" valueType="num">
                                      <p:cBhvr additive="base">
                                        <p:cTn dur="500"/>
                                        <p:tgtEl>
                                          <p:spTgt spid="318">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8">
                                            <p:txEl>
                                              <p:pRg end="5" st="5"/>
                                            </p:txEl>
                                          </p:spTgt>
                                        </p:tgtEl>
                                        <p:attrNameLst>
                                          <p:attrName>style.visibility</p:attrName>
                                        </p:attrNameLst>
                                      </p:cBhvr>
                                      <p:to>
                                        <p:strVal val="visible"/>
                                      </p:to>
                                    </p:set>
                                    <p:anim calcmode="lin" valueType="num">
                                      <p:cBhvr additive="base">
                                        <p:cTn dur="500"/>
                                        <p:tgtEl>
                                          <p:spTgt spid="318">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8">
                                            <p:txEl>
                                              <p:pRg end="6" st="6"/>
                                            </p:txEl>
                                          </p:spTgt>
                                        </p:tgtEl>
                                        <p:attrNameLst>
                                          <p:attrName>style.visibility</p:attrName>
                                        </p:attrNameLst>
                                      </p:cBhvr>
                                      <p:to>
                                        <p:strVal val="visible"/>
                                      </p:to>
                                    </p:set>
                                    <p:anim calcmode="lin" valueType="num">
                                      <p:cBhvr additive="base">
                                        <p:cTn dur="500"/>
                                        <p:tgtEl>
                                          <p:spTgt spid="318">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8">
                                            <p:txEl>
                                              <p:pRg end="7" st="7"/>
                                            </p:txEl>
                                          </p:spTgt>
                                        </p:tgtEl>
                                        <p:attrNameLst>
                                          <p:attrName>style.visibility</p:attrName>
                                        </p:attrNameLst>
                                      </p:cBhvr>
                                      <p:to>
                                        <p:strVal val="visible"/>
                                      </p:to>
                                    </p:set>
                                    <p:anim calcmode="lin" valueType="num">
                                      <p:cBhvr additive="base">
                                        <p:cTn dur="500"/>
                                        <p:tgtEl>
                                          <p:spTgt spid="318">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8">
                                            <p:txEl>
                                              <p:pRg end="8" st="8"/>
                                            </p:txEl>
                                          </p:spTgt>
                                        </p:tgtEl>
                                        <p:attrNameLst>
                                          <p:attrName>style.visibility</p:attrName>
                                        </p:attrNameLst>
                                      </p:cBhvr>
                                      <p:to>
                                        <p:strVal val="visible"/>
                                      </p:to>
                                    </p:set>
                                    <p:anim calcmode="lin" valueType="num">
                                      <p:cBhvr additive="base">
                                        <p:cTn dur="500"/>
                                        <p:tgtEl>
                                          <p:spTgt spid="318">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324" name="Shape 324"/>
        <p:cNvGrpSpPr/>
        <p:nvPr/>
      </p:nvGrpSpPr>
      <p:grpSpPr>
        <a:xfrm>
          <a:off x="0" y="0"/>
          <a:ext cx="0" cy="0"/>
          <a:chOff x="0" y="0"/>
          <a:chExt cx="0" cy="0"/>
        </a:xfrm>
      </p:grpSpPr>
      <p:sp>
        <p:nvSpPr>
          <p:cNvPr id="325" name="Google Shape;325;p55"/>
          <p:cNvSpPr txBox="1"/>
          <p:nvPr>
            <p:ph type="title"/>
          </p:nvPr>
        </p:nvSpPr>
        <p:spPr>
          <a:xfrm>
            <a:off x="628650" y="273844"/>
            <a:ext cx="7886700" cy="8589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entury Schoolbook"/>
              <a:buNone/>
            </a:pPr>
            <a:r>
              <a:rPr lang="en" sz="3000">
                <a:solidFill>
                  <a:schemeClr val="dk1"/>
                </a:solidFill>
              </a:rPr>
              <a:t>Outline</a:t>
            </a:r>
            <a:endParaRPr sz="3000">
              <a:solidFill>
                <a:schemeClr val="dk1"/>
              </a:solidFill>
            </a:endParaRPr>
          </a:p>
        </p:txBody>
      </p:sp>
      <p:sp>
        <p:nvSpPr>
          <p:cNvPr id="326" name="Google Shape;326;p55"/>
          <p:cNvSpPr txBox="1"/>
          <p:nvPr>
            <p:ph idx="1" type="body"/>
          </p:nvPr>
        </p:nvSpPr>
        <p:spPr>
          <a:xfrm>
            <a:off x="628650" y="1369219"/>
            <a:ext cx="7886700" cy="3263400"/>
          </a:xfrm>
          <a:prstGeom prst="rect">
            <a:avLst/>
          </a:prstGeom>
          <a:solidFill>
            <a:schemeClr val="lt1"/>
          </a:solid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i="1" lang="en" sz="1800" strike="sngStrike">
                <a:solidFill>
                  <a:srgbClr val="7F7F7F"/>
                </a:solidFill>
              </a:rPr>
              <a:t>Introduction</a:t>
            </a:r>
            <a:endParaRPr i="1" sz="1800" strike="sngStrike">
              <a:solidFill>
                <a:srgbClr val="7F7F7F"/>
              </a:solidFill>
            </a:endParaRPr>
          </a:p>
          <a:p>
            <a:pPr indent="0" lvl="0" marL="0" rtl="0" algn="l">
              <a:lnSpc>
                <a:spcPct val="90000"/>
              </a:lnSpc>
              <a:spcBef>
                <a:spcPts val="1400"/>
              </a:spcBef>
              <a:spcAft>
                <a:spcPts val="0"/>
              </a:spcAft>
              <a:buNone/>
            </a:pPr>
            <a:r>
              <a:rPr i="1" lang="en" sz="1800" strike="sngStrike">
                <a:solidFill>
                  <a:srgbClr val="7F7F7F"/>
                </a:solidFill>
              </a:rPr>
              <a:t>Acoustic Sensors</a:t>
            </a:r>
            <a:endParaRPr i="1" sz="1800" strike="sngStrike">
              <a:solidFill>
                <a:srgbClr val="7F7F7F"/>
              </a:solidFill>
            </a:endParaRPr>
          </a:p>
          <a:p>
            <a:pPr indent="0" lvl="0" marL="0" rtl="0" algn="l">
              <a:spcBef>
                <a:spcPts val="1400"/>
              </a:spcBef>
              <a:spcAft>
                <a:spcPts val="0"/>
              </a:spcAft>
              <a:buNone/>
            </a:pPr>
            <a:r>
              <a:rPr i="1" lang="en" sz="1800" strike="sngStrike">
                <a:solidFill>
                  <a:srgbClr val="7F7F7F"/>
                </a:solidFill>
              </a:rPr>
              <a:t>Radar</a:t>
            </a:r>
            <a:endParaRPr i="1" sz="1100" strike="sngStrike">
              <a:solidFill>
                <a:srgbClr val="7F7F7F"/>
              </a:solidFill>
            </a:endParaRPr>
          </a:p>
          <a:p>
            <a:pPr indent="0" lvl="0" marL="0" rtl="0" algn="l">
              <a:spcBef>
                <a:spcPts val="1400"/>
              </a:spcBef>
              <a:spcAft>
                <a:spcPts val="0"/>
              </a:spcAft>
              <a:buNone/>
            </a:pPr>
            <a:r>
              <a:rPr i="1" lang="en" sz="1800" strike="sngStrike">
                <a:solidFill>
                  <a:srgbClr val="7F7F7F"/>
                </a:solidFill>
              </a:rPr>
              <a:t>Laser/LIDAR</a:t>
            </a:r>
            <a:endParaRPr i="1" sz="1800" strike="sngStrike">
              <a:solidFill>
                <a:srgbClr val="7F7F7F"/>
              </a:solidFill>
            </a:endParaRPr>
          </a:p>
          <a:p>
            <a:pPr indent="0" lvl="0" marL="0" rtl="0" algn="l">
              <a:spcBef>
                <a:spcPts val="1400"/>
              </a:spcBef>
              <a:spcAft>
                <a:spcPts val="0"/>
              </a:spcAft>
              <a:buNone/>
            </a:pPr>
            <a:r>
              <a:rPr i="1" lang="en" sz="1800" strike="sngStrike">
                <a:solidFill>
                  <a:srgbClr val="7F7F7F"/>
                </a:solidFill>
              </a:rPr>
              <a:t>Optical Sensors (Cameras)</a:t>
            </a:r>
            <a:endParaRPr i="1" sz="1800" strike="sngStrike">
              <a:solidFill>
                <a:srgbClr val="7F7F7F"/>
              </a:solidFill>
            </a:endParaRPr>
          </a:p>
          <a:p>
            <a:pPr indent="0" lvl="0" marL="0" rtl="0" algn="l">
              <a:spcBef>
                <a:spcPts val="1400"/>
              </a:spcBef>
              <a:spcAft>
                <a:spcPts val="0"/>
              </a:spcAft>
              <a:buNone/>
            </a:pPr>
            <a:r>
              <a:rPr i="1" lang="en" sz="1800" strike="sngStrike">
                <a:solidFill>
                  <a:srgbClr val="7F7F7F"/>
                </a:solidFill>
              </a:rPr>
              <a:t>Fusion Approach</a:t>
            </a:r>
            <a:endParaRPr i="1" sz="1800" strike="sngStrike">
              <a:solidFill>
                <a:srgbClr val="7F7F7F"/>
              </a:solidFill>
            </a:endParaRPr>
          </a:p>
          <a:p>
            <a:pPr indent="-203200" lvl="0" marL="177800" rtl="0" algn="l">
              <a:spcBef>
                <a:spcPts val="1400"/>
              </a:spcBef>
              <a:spcAft>
                <a:spcPts val="0"/>
              </a:spcAft>
              <a:buClr>
                <a:schemeClr val="dk1"/>
              </a:buClr>
              <a:buSzPts val="1800"/>
              <a:buChar char="•"/>
            </a:pPr>
            <a:r>
              <a:rPr lang="en" sz="1800">
                <a:solidFill>
                  <a:schemeClr val="dk1"/>
                </a:solidFill>
              </a:rPr>
              <a:t>Contemporary Techniques</a:t>
            </a:r>
            <a:endParaRPr sz="1800">
              <a:solidFill>
                <a:schemeClr val="dk1"/>
              </a:solidFill>
            </a:endParaRPr>
          </a:p>
          <a:p>
            <a:pPr indent="-177800" lvl="0" marL="177800" rtl="0" algn="l">
              <a:lnSpc>
                <a:spcPct val="90000"/>
              </a:lnSpc>
              <a:spcBef>
                <a:spcPts val="1400"/>
              </a:spcBef>
              <a:spcAft>
                <a:spcPts val="0"/>
              </a:spcAft>
              <a:buClr>
                <a:schemeClr val="dk1"/>
              </a:buClr>
              <a:buSzPts val="1800"/>
              <a:buChar char="•"/>
            </a:pPr>
            <a:r>
              <a:rPr lang="en" sz="1800">
                <a:solidFill>
                  <a:schemeClr val="dk1"/>
                </a:solidFill>
              </a:rPr>
              <a:t>Conclusion</a:t>
            </a:r>
            <a:endParaRPr sz="18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6"/>
          <p:cNvSpPr txBox="1"/>
          <p:nvPr>
            <p:ph type="title"/>
          </p:nvPr>
        </p:nvSpPr>
        <p:spPr>
          <a:xfrm>
            <a:off x="630925" y="2571750"/>
            <a:ext cx="6696000" cy="13788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3900"/>
              <a:buFont typeface="Century Schoolbook"/>
              <a:buNone/>
            </a:pPr>
            <a:r>
              <a:rPr lang="en" sz="4000"/>
              <a:t>Contemporary Techniques</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335" name="Shape 335"/>
        <p:cNvGrpSpPr/>
        <p:nvPr/>
      </p:nvGrpSpPr>
      <p:grpSpPr>
        <a:xfrm>
          <a:off x="0" y="0"/>
          <a:ext cx="0" cy="0"/>
          <a:chOff x="0" y="0"/>
          <a:chExt cx="0" cy="0"/>
        </a:xfrm>
      </p:grpSpPr>
      <p:sp>
        <p:nvSpPr>
          <p:cNvPr id="336" name="Google Shape;336;p57"/>
          <p:cNvSpPr txBox="1"/>
          <p:nvPr>
            <p:ph type="title"/>
          </p:nvPr>
        </p:nvSpPr>
        <p:spPr>
          <a:xfrm>
            <a:off x="628650" y="284082"/>
            <a:ext cx="7886700" cy="8589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entury Schoolbook"/>
              <a:buNone/>
            </a:pPr>
            <a:r>
              <a:rPr lang="en" sz="3000">
                <a:solidFill>
                  <a:schemeClr val="dk1"/>
                </a:solidFill>
              </a:rPr>
              <a:t>Contemporary Techniques</a:t>
            </a:r>
            <a:endParaRPr sz="3000">
              <a:solidFill>
                <a:schemeClr val="dk1"/>
              </a:solidFill>
            </a:endParaRPr>
          </a:p>
        </p:txBody>
      </p:sp>
      <p:sp>
        <p:nvSpPr>
          <p:cNvPr id="337" name="Google Shape;337;p5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rPr lang="en" sz="1800">
                <a:solidFill>
                  <a:schemeClr val="dk1"/>
                </a:solidFill>
              </a:rPr>
              <a:t>We are going to look at current autonomous car systems/</a:t>
            </a:r>
            <a:r>
              <a:rPr lang="en" sz="1800">
                <a:solidFill>
                  <a:schemeClr val="dk1"/>
                </a:solidFill>
              </a:rPr>
              <a:t>manufacturers</a:t>
            </a:r>
            <a:r>
              <a:rPr lang="en" sz="1800">
                <a:solidFill>
                  <a:schemeClr val="dk1"/>
                </a:solidFill>
              </a:rPr>
              <a:t>  to understand current state of technology.</a:t>
            </a:r>
            <a:endParaRPr sz="1800">
              <a:solidFill>
                <a:schemeClr val="dk1"/>
              </a:solidFill>
            </a:endParaRPr>
          </a:p>
          <a:p>
            <a:pPr indent="-317500" lvl="0" marL="914400" rtl="0" algn="l">
              <a:lnSpc>
                <a:spcPct val="100000"/>
              </a:lnSpc>
              <a:spcBef>
                <a:spcPts val="0"/>
              </a:spcBef>
              <a:spcAft>
                <a:spcPts val="0"/>
              </a:spcAft>
              <a:buClr>
                <a:schemeClr val="dk1"/>
              </a:buClr>
              <a:buSzPts val="1400"/>
              <a:buChar char="•"/>
            </a:pPr>
            <a:r>
              <a:rPr lang="en" sz="1400">
                <a:solidFill>
                  <a:schemeClr val="dk1"/>
                </a:solidFill>
              </a:rPr>
              <a:t>Waymo</a:t>
            </a:r>
            <a:endParaRPr sz="1400">
              <a:solidFill>
                <a:schemeClr val="dk1"/>
              </a:solidFill>
            </a:endParaRPr>
          </a:p>
          <a:p>
            <a:pPr indent="0" lvl="0" marL="914400" rtl="0" algn="l">
              <a:lnSpc>
                <a:spcPct val="100000"/>
              </a:lnSpc>
              <a:spcBef>
                <a:spcPts val="0"/>
              </a:spcBef>
              <a:spcAft>
                <a:spcPts val="0"/>
              </a:spcAft>
              <a:buNone/>
            </a:pPr>
            <a:r>
              <a:rPr i="1" lang="en" sz="1400">
                <a:solidFill>
                  <a:schemeClr val="dk1"/>
                </a:solidFill>
              </a:rPr>
              <a:t>Cameras ,LiDAR, Radar, Microphones and GPS</a:t>
            </a:r>
            <a:endParaRPr i="1" sz="1400">
              <a:solidFill>
                <a:schemeClr val="dk1"/>
              </a:solidFill>
            </a:endParaRPr>
          </a:p>
          <a:p>
            <a:pPr indent="-317500" lvl="0" marL="914400" rtl="0" algn="l">
              <a:lnSpc>
                <a:spcPct val="100000"/>
              </a:lnSpc>
              <a:spcBef>
                <a:spcPts val="0"/>
              </a:spcBef>
              <a:spcAft>
                <a:spcPts val="0"/>
              </a:spcAft>
              <a:buClr>
                <a:schemeClr val="dk1"/>
              </a:buClr>
              <a:buSzPts val="1400"/>
              <a:buChar char="•"/>
            </a:pPr>
            <a:r>
              <a:rPr lang="en" sz="1400">
                <a:solidFill>
                  <a:schemeClr val="dk1"/>
                </a:solidFill>
              </a:rPr>
              <a:t>Tesla</a:t>
            </a:r>
            <a:endParaRPr sz="1400">
              <a:solidFill>
                <a:schemeClr val="dk1"/>
              </a:solidFill>
            </a:endParaRPr>
          </a:p>
          <a:p>
            <a:pPr indent="0" lvl="0" marL="914400" rtl="0" algn="l">
              <a:lnSpc>
                <a:spcPct val="100000"/>
              </a:lnSpc>
              <a:spcBef>
                <a:spcPts val="0"/>
              </a:spcBef>
              <a:spcAft>
                <a:spcPts val="0"/>
              </a:spcAft>
              <a:buNone/>
            </a:pPr>
            <a:r>
              <a:rPr i="1" lang="en" sz="1400">
                <a:solidFill>
                  <a:schemeClr val="dk1"/>
                </a:solidFill>
              </a:rPr>
              <a:t>Cameras, Radar, Ultrasonic sensors and GPS</a:t>
            </a:r>
            <a:endParaRPr sz="1400">
              <a:solidFill>
                <a:schemeClr val="dk1"/>
              </a:solidFill>
            </a:endParaRPr>
          </a:p>
          <a:p>
            <a:pPr indent="-317500" lvl="0" marL="914400" rtl="0" algn="l">
              <a:lnSpc>
                <a:spcPct val="100000"/>
              </a:lnSpc>
              <a:spcBef>
                <a:spcPts val="0"/>
              </a:spcBef>
              <a:spcAft>
                <a:spcPts val="0"/>
              </a:spcAft>
              <a:buClr>
                <a:schemeClr val="dk1"/>
              </a:buClr>
              <a:buSzPts val="1400"/>
              <a:buChar char="•"/>
            </a:pPr>
            <a:r>
              <a:rPr lang="en" sz="1400">
                <a:solidFill>
                  <a:schemeClr val="dk1"/>
                </a:solidFill>
              </a:rPr>
              <a:t>GM Cruise</a:t>
            </a:r>
            <a:endParaRPr sz="1400">
              <a:solidFill>
                <a:schemeClr val="dk1"/>
              </a:solidFill>
            </a:endParaRPr>
          </a:p>
          <a:p>
            <a:pPr indent="0" lvl="0" marL="914400" rtl="0" algn="l">
              <a:lnSpc>
                <a:spcPct val="100000"/>
              </a:lnSpc>
              <a:spcBef>
                <a:spcPts val="0"/>
              </a:spcBef>
              <a:spcAft>
                <a:spcPts val="0"/>
              </a:spcAft>
              <a:buNone/>
            </a:pPr>
            <a:r>
              <a:rPr i="1" lang="en" sz="1400">
                <a:solidFill>
                  <a:schemeClr val="dk1"/>
                </a:solidFill>
              </a:rPr>
              <a:t>Cameras, LiDAR, Radar, Microphones and GPS</a:t>
            </a:r>
            <a:endParaRPr sz="1400">
              <a:solidFill>
                <a:schemeClr val="dk1"/>
              </a:solidFill>
            </a:endParaRPr>
          </a:p>
          <a:p>
            <a:pPr indent="-317500" lvl="0" marL="914400" rtl="0" algn="l">
              <a:lnSpc>
                <a:spcPct val="100000"/>
              </a:lnSpc>
              <a:spcBef>
                <a:spcPts val="0"/>
              </a:spcBef>
              <a:spcAft>
                <a:spcPts val="0"/>
              </a:spcAft>
              <a:buClr>
                <a:schemeClr val="dk1"/>
              </a:buClr>
              <a:buSzPts val="1400"/>
              <a:buChar char="•"/>
            </a:pPr>
            <a:r>
              <a:rPr lang="en" sz="1400">
                <a:solidFill>
                  <a:schemeClr val="dk1"/>
                </a:solidFill>
              </a:rPr>
              <a:t>Argo AI</a:t>
            </a:r>
            <a:endParaRPr sz="1400">
              <a:solidFill>
                <a:schemeClr val="dk1"/>
              </a:solidFill>
            </a:endParaRPr>
          </a:p>
          <a:p>
            <a:pPr indent="0" lvl="0" marL="914400" rtl="0" algn="l">
              <a:lnSpc>
                <a:spcPct val="100000"/>
              </a:lnSpc>
              <a:spcBef>
                <a:spcPts val="0"/>
              </a:spcBef>
              <a:spcAft>
                <a:spcPts val="0"/>
              </a:spcAft>
              <a:buNone/>
            </a:pPr>
            <a:r>
              <a:rPr i="1" lang="en" sz="1400">
                <a:solidFill>
                  <a:schemeClr val="dk1"/>
                </a:solidFill>
              </a:rPr>
              <a:t>Cameras, LiDAR, Radar, Microphones and GPS</a:t>
            </a:r>
            <a:endParaRPr sz="1400">
              <a:solidFill>
                <a:schemeClr val="dk1"/>
              </a:solidFill>
            </a:endParaRPr>
          </a:p>
          <a:p>
            <a:pPr indent="-317500" lvl="0" marL="914400" rtl="0" algn="l">
              <a:lnSpc>
                <a:spcPct val="100000"/>
              </a:lnSpc>
              <a:spcBef>
                <a:spcPts val="0"/>
              </a:spcBef>
              <a:spcAft>
                <a:spcPts val="0"/>
              </a:spcAft>
              <a:buClr>
                <a:schemeClr val="dk1"/>
              </a:buClr>
              <a:buSzPts val="1400"/>
              <a:buChar char="•"/>
            </a:pPr>
            <a:r>
              <a:rPr lang="en" sz="1400">
                <a:solidFill>
                  <a:schemeClr val="dk1"/>
                </a:solidFill>
              </a:rPr>
              <a:t>Baidu  </a:t>
            </a:r>
            <a:endParaRPr sz="1400">
              <a:solidFill>
                <a:schemeClr val="dk1"/>
              </a:solidFill>
            </a:endParaRPr>
          </a:p>
          <a:p>
            <a:pPr indent="0" lvl="0" marL="914400" rtl="0" algn="l">
              <a:lnSpc>
                <a:spcPct val="100000"/>
              </a:lnSpc>
              <a:spcBef>
                <a:spcPts val="0"/>
              </a:spcBef>
              <a:spcAft>
                <a:spcPts val="0"/>
              </a:spcAft>
              <a:buNone/>
            </a:pPr>
            <a:r>
              <a:rPr i="1" lang="en" sz="1400">
                <a:solidFill>
                  <a:schemeClr val="dk1"/>
                </a:solidFill>
              </a:rPr>
              <a:t>Cameras, LiDAR, Radar, Microphones and GPS</a:t>
            </a:r>
            <a:endParaRPr i="1" sz="1400">
              <a:solidFill>
                <a:schemeClr val="dk1"/>
              </a:solidFill>
            </a:endParaRPr>
          </a:p>
          <a:p>
            <a:pPr indent="-317500" lvl="0" marL="914400" rtl="0" algn="l">
              <a:lnSpc>
                <a:spcPct val="100000"/>
              </a:lnSpc>
              <a:spcBef>
                <a:spcPts val="0"/>
              </a:spcBef>
              <a:spcAft>
                <a:spcPts val="0"/>
              </a:spcAft>
              <a:buClr>
                <a:schemeClr val="dk1"/>
              </a:buClr>
              <a:buSzPts val="1400"/>
              <a:buChar char="•"/>
            </a:pPr>
            <a:r>
              <a:rPr lang="en" sz="1400">
                <a:solidFill>
                  <a:schemeClr val="dk1"/>
                </a:solidFill>
              </a:rPr>
              <a:t>Starship Food Delivery Robot  </a:t>
            </a:r>
            <a:endParaRPr sz="1400">
              <a:solidFill>
                <a:schemeClr val="dk1"/>
              </a:solidFill>
            </a:endParaRPr>
          </a:p>
          <a:p>
            <a:pPr indent="0" lvl="0" marL="914400" rtl="0" algn="l">
              <a:lnSpc>
                <a:spcPct val="100000"/>
              </a:lnSpc>
              <a:spcBef>
                <a:spcPts val="0"/>
              </a:spcBef>
              <a:spcAft>
                <a:spcPts val="0"/>
              </a:spcAft>
              <a:buClr>
                <a:schemeClr val="dk2"/>
              </a:buClr>
              <a:buSzPts val="1100"/>
              <a:buFont typeface="Arial"/>
              <a:buNone/>
            </a:pPr>
            <a:r>
              <a:rPr i="1" lang="en" sz="1400">
                <a:solidFill>
                  <a:schemeClr val="dk1"/>
                </a:solidFill>
              </a:rPr>
              <a:t>Cameras, Radar, Ultrasonic sensors and GPS</a:t>
            </a:r>
            <a:endParaRPr i="1" sz="1400">
              <a:solidFill>
                <a:schemeClr val="dk1"/>
              </a:solidFill>
            </a:endParaRPr>
          </a:p>
          <a:p>
            <a:pPr indent="0" lvl="0" marL="914400" rtl="0" algn="l">
              <a:lnSpc>
                <a:spcPct val="100000"/>
              </a:lnSpc>
              <a:spcBef>
                <a:spcPts val="0"/>
              </a:spcBef>
              <a:spcAft>
                <a:spcPts val="0"/>
              </a:spcAft>
              <a:buNone/>
            </a:pPr>
            <a:r>
              <a:t/>
            </a:r>
            <a:endParaRPr i="1" sz="16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7">
                                            <p:txEl>
                                              <p:pRg end="0" st="0"/>
                                            </p:txEl>
                                          </p:spTgt>
                                        </p:tgtEl>
                                        <p:attrNameLst>
                                          <p:attrName>style.visibility</p:attrName>
                                        </p:attrNameLst>
                                      </p:cBhvr>
                                      <p:to>
                                        <p:strVal val="visible"/>
                                      </p:to>
                                    </p:set>
                                    <p:anim calcmode="lin" valueType="num">
                                      <p:cBhvr additive="base">
                                        <p:cTn dur="500"/>
                                        <p:tgtEl>
                                          <p:spTgt spid="33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7">
                                            <p:txEl>
                                              <p:pRg end="1" st="1"/>
                                            </p:txEl>
                                          </p:spTgt>
                                        </p:tgtEl>
                                        <p:attrNameLst>
                                          <p:attrName>style.visibility</p:attrName>
                                        </p:attrNameLst>
                                      </p:cBhvr>
                                      <p:to>
                                        <p:strVal val="visible"/>
                                      </p:to>
                                    </p:set>
                                    <p:anim calcmode="lin" valueType="num">
                                      <p:cBhvr additive="base">
                                        <p:cTn dur="500"/>
                                        <p:tgtEl>
                                          <p:spTgt spid="33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7">
                                            <p:txEl>
                                              <p:pRg end="2" st="2"/>
                                            </p:txEl>
                                          </p:spTgt>
                                        </p:tgtEl>
                                        <p:attrNameLst>
                                          <p:attrName>style.visibility</p:attrName>
                                        </p:attrNameLst>
                                      </p:cBhvr>
                                      <p:to>
                                        <p:strVal val="visible"/>
                                      </p:to>
                                    </p:set>
                                    <p:anim calcmode="lin" valueType="num">
                                      <p:cBhvr additive="base">
                                        <p:cTn dur="500"/>
                                        <p:tgtEl>
                                          <p:spTgt spid="33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7">
                                            <p:txEl>
                                              <p:pRg end="3" st="3"/>
                                            </p:txEl>
                                          </p:spTgt>
                                        </p:tgtEl>
                                        <p:attrNameLst>
                                          <p:attrName>style.visibility</p:attrName>
                                        </p:attrNameLst>
                                      </p:cBhvr>
                                      <p:to>
                                        <p:strVal val="visible"/>
                                      </p:to>
                                    </p:set>
                                    <p:anim calcmode="lin" valueType="num">
                                      <p:cBhvr additive="base">
                                        <p:cTn dur="500"/>
                                        <p:tgtEl>
                                          <p:spTgt spid="337">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7">
                                            <p:txEl>
                                              <p:pRg end="4" st="4"/>
                                            </p:txEl>
                                          </p:spTgt>
                                        </p:tgtEl>
                                        <p:attrNameLst>
                                          <p:attrName>style.visibility</p:attrName>
                                        </p:attrNameLst>
                                      </p:cBhvr>
                                      <p:to>
                                        <p:strVal val="visible"/>
                                      </p:to>
                                    </p:set>
                                    <p:anim calcmode="lin" valueType="num">
                                      <p:cBhvr additive="base">
                                        <p:cTn dur="500"/>
                                        <p:tgtEl>
                                          <p:spTgt spid="337">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7">
                                            <p:txEl>
                                              <p:pRg end="5" st="5"/>
                                            </p:txEl>
                                          </p:spTgt>
                                        </p:tgtEl>
                                        <p:attrNameLst>
                                          <p:attrName>style.visibility</p:attrName>
                                        </p:attrNameLst>
                                      </p:cBhvr>
                                      <p:to>
                                        <p:strVal val="visible"/>
                                      </p:to>
                                    </p:set>
                                    <p:anim calcmode="lin" valueType="num">
                                      <p:cBhvr additive="base">
                                        <p:cTn dur="500"/>
                                        <p:tgtEl>
                                          <p:spTgt spid="337">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7">
                                            <p:txEl>
                                              <p:pRg end="6" st="6"/>
                                            </p:txEl>
                                          </p:spTgt>
                                        </p:tgtEl>
                                        <p:attrNameLst>
                                          <p:attrName>style.visibility</p:attrName>
                                        </p:attrNameLst>
                                      </p:cBhvr>
                                      <p:to>
                                        <p:strVal val="visible"/>
                                      </p:to>
                                    </p:set>
                                    <p:anim calcmode="lin" valueType="num">
                                      <p:cBhvr additive="base">
                                        <p:cTn dur="500"/>
                                        <p:tgtEl>
                                          <p:spTgt spid="337">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7">
                                            <p:txEl>
                                              <p:pRg end="7" st="7"/>
                                            </p:txEl>
                                          </p:spTgt>
                                        </p:tgtEl>
                                        <p:attrNameLst>
                                          <p:attrName>style.visibility</p:attrName>
                                        </p:attrNameLst>
                                      </p:cBhvr>
                                      <p:to>
                                        <p:strVal val="visible"/>
                                      </p:to>
                                    </p:set>
                                    <p:anim calcmode="lin" valueType="num">
                                      <p:cBhvr additive="base">
                                        <p:cTn dur="500"/>
                                        <p:tgtEl>
                                          <p:spTgt spid="337">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7">
                                            <p:txEl>
                                              <p:pRg end="8" st="8"/>
                                            </p:txEl>
                                          </p:spTgt>
                                        </p:tgtEl>
                                        <p:attrNameLst>
                                          <p:attrName>style.visibility</p:attrName>
                                        </p:attrNameLst>
                                      </p:cBhvr>
                                      <p:to>
                                        <p:strVal val="visible"/>
                                      </p:to>
                                    </p:set>
                                    <p:anim calcmode="lin" valueType="num">
                                      <p:cBhvr additive="base">
                                        <p:cTn dur="500"/>
                                        <p:tgtEl>
                                          <p:spTgt spid="337">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7">
                                            <p:txEl>
                                              <p:pRg end="9" st="9"/>
                                            </p:txEl>
                                          </p:spTgt>
                                        </p:tgtEl>
                                        <p:attrNameLst>
                                          <p:attrName>style.visibility</p:attrName>
                                        </p:attrNameLst>
                                      </p:cBhvr>
                                      <p:to>
                                        <p:strVal val="visible"/>
                                      </p:to>
                                    </p:set>
                                    <p:anim calcmode="lin" valueType="num">
                                      <p:cBhvr additive="base">
                                        <p:cTn dur="500"/>
                                        <p:tgtEl>
                                          <p:spTgt spid="337">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7">
                                            <p:txEl>
                                              <p:pRg end="10" st="10"/>
                                            </p:txEl>
                                          </p:spTgt>
                                        </p:tgtEl>
                                        <p:attrNameLst>
                                          <p:attrName>style.visibility</p:attrName>
                                        </p:attrNameLst>
                                      </p:cBhvr>
                                      <p:to>
                                        <p:strVal val="visible"/>
                                      </p:to>
                                    </p:set>
                                    <p:anim calcmode="lin" valueType="num">
                                      <p:cBhvr additive="base">
                                        <p:cTn dur="500"/>
                                        <p:tgtEl>
                                          <p:spTgt spid="337">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7">
                                            <p:txEl>
                                              <p:pRg end="11" st="11"/>
                                            </p:txEl>
                                          </p:spTgt>
                                        </p:tgtEl>
                                        <p:attrNameLst>
                                          <p:attrName>style.visibility</p:attrName>
                                        </p:attrNameLst>
                                      </p:cBhvr>
                                      <p:to>
                                        <p:strVal val="visible"/>
                                      </p:to>
                                    </p:set>
                                    <p:anim calcmode="lin" valueType="num">
                                      <p:cBhvr additive="base">
                                        <p:cTn dur="500"/>
                                        <p:tgtEl>
                                          <p:spTgt spid="337">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7">
                                            <p:txEl>
                                              <p:pRg end="12" st="12"/>
                                            </p:txEl>
                                          </p:spTgt>
                                        </p:tgtEl>
                                        <p:attrNameLst>
                                          <p:attrName>style.visibility</p:attrName>
                                        </p:attrNameLst>
                                      </p:cBhvr>
                                      <p:to>
                                        <p:strVal val="visible"/>
                                      </p:to>
                                    </p:set>
                                    <p:anim calcmode="lin" valueType="num">
                                      <p:cBhvr additive="base">
                                        <p:cTn dur="500"/>
                                        <p:tgtEl>
                                          <p:spTgt spid="337">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7">
                                            <p:txEl>
                                              <p:pRg end="13" st="13"/>
                                            </p:txEl>
                                          </p:spTgt>
                                        </p:tgtEl>
                                        <p:attrNameLst>
                                          <p:attrName>style.visibility</p:attrName>
                                        </p:attrNameLst>
                                      </p:cBhvr>
                                      <p:to>
                                        <p:strVal val="visible"/>
                                      </p:to>
                                    </p:set>
                                    <p:anim calcmode="lin" valueType="num">
                                      <p:cBhvr additive="base">
                                        <p:cTn dur="500"/>
                                        <p:tgtEl>
                                          <p:spTgt spid="337">
                                            <p:txEl>
                                              <p:pRg end="13" st="1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341" name="Shape 341"/>
        <p:cNvGrpSpPr/>
        <p:nvPr/>
      </p:nvGrpSpPr>
      <p:grpSpPr>
        <a:xfrm>
          <a:off x="0" y="0"/>
          <a:ext cx="0" cy="0"/>
          <a:chOff x="0" y="0"/>
          <a:chExt cx="0" cy="0"/>
        </a:xfrm>
      </p:grpSpPr>
      <p:sp>
        <p:nvSpPr>
          <p:cNvPr id="342" name="Google Shape;342;p58"/>
          <p:cNvSpPr txBox="1"/>
          <p:nvPr>
            <p:ph type="title"/>
          </p:nvPr>
        </p:nvSpPr>
        <p:spPr>
          <a:xfrm>
            <a:off x="628650" y="273844"/>
            <a:ext cx="7886700" cy="8589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entury Schoolbook"/>
              <a:buNone/>
            </a:pPr>
            <a:r>
              <a:rPr lang="en" sz="3000">
                <a:solidFill>
                  <a:schemeClr val="dk1"/>
                </a:solidFill>
              </a:rPr>
              <a:t>Outline</a:t>
            </a:r>
            <a:endParaRPr sz="3000">
              <a:solidFill>
                <a:schemeClr val="dk1"/>
              </a:solidFill>
            </a:endParaRPr>
          </a:p>
        </p:txBody>
      </p:sp>
      <p:sp>
        <p:nvSpPr>
          <p:cNvPr id="343" name="Google Shape;343;p58"/>
          <p:cNvSpPr txBox="1"/>
          <p:nvPr>
            <p:ph idx="1" type="body"/>
          </p:nvPr>
        </p:nvSpPr>
        <p:spPr>
          <a:xfrm>
            <a:off x="628650" y="1369219"/>
            <a:ext cx="7886700" cy="3263400"/>
          </a:xfrm>
          <a:prstGeom prst="rect">
            <a:avLst/>
          </a:prstGeom>
          <a:solidFill>
            <a:schemeClr val="lt1"/>
          </a:solid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i="1" lang="en" sz="1800" strike="sngStrike">
                <a:solidFill>
                  <a:srgbClr val="7F7F7F"/>
                </a:solidFill>
              </a:rPr>
              <a:t>Introduction</a:t>
            </a:r>
            <a:endParaRPr i="1" sz="1800" strike="sngStrike">
              <a:solidFill>
                <a:srgbClr val="7F7F7F"/>
              </a:solidFill>
            </a:endParaRPr>
          </a:p>
          <a:p>
            <a:pPr indent="0" lvl="0" marL="0" rtl="0" algn="l">
              <a:lnSpc>
                <a:spcPct val="90000"/>
              </a:lnSpc>
              <a:spcBef>
                <a:spcPts val="1400"/>
              </a:spcBef>
              <a:spcAft>
                <a:spcPts val="0"/>
              </a:spcAft>
              <a:buNone/>
            </a:pPr>
            <a:r>
              <a:rPr i="1" lang="en" sz="1800" strike="sngStrike">
                <a:solidFill>
                  <a:srgbClr val="7F7F7F"/>
                </a:solidFill>
              </a:rPr>
              <a:t>Acoustic Sensors</a:t>
            </a:r>
            <a:endParaRPr i="1" sz="1800" strike="sngStrike">
              <a:solidFill>
                <a:srgbClr val="7F7F7F"/>
              </a:solidFill>
            </a:endParaRPr>
          </a:p>
          <a:p>
            <a:pPr indent="0" lvl="0" marL="0" rtl="0" algn="l">
              <a:spcBef>
                <a:spcPts val="1400"/>
              </a:spcBef>
              <a:spcAft>
                <a:spcPts val="0"/>
              </a:spcAft>
              <a:buNone/>
            </a:pPr>
            <a:r>
              <a:rPr i="1" lang="en" sz="1800" strike="sngStrike">
                <a:solidFill>
                  <a:srgbClr val="7F7F7F"/>
                </a:solidFill>
              </a:rPr>
              <a:t>Radar</a:t>
            </a:r>
            <a:endParaRPr i="1" sz="1100" strike="sngStrike">
              <a:solidFill>
                <a:srgbClr val="7F7F7F"/>
              </a:solidFill>
            </a:endParaRPr>
          </a:p>
          <a:p>
            <a:pPr indent="0" lvl="0" marL="0" rtl="0" algn="l">
              <a:spcBef>
                <a:spcPts val="1400"/>
              </a:spcBef>
              <a:spcAft>
                <a:spcPts val="0"/>
              </a:spcAft>
              <a:buNone/>
            </a:pPr>
            <a:r>
              <a:rPr i="1" lang="en" sz="1800" strike="sngStrike">
                <a:solidFill>
                  <a:srgbClr val="7F7F7F"/>
                </a:solidFill>
              </a:rPr>
              <a:t>Laser/LIDAR</a:t>
            </a:r>
            <a:endParaRPr i="1" sz="1800" strike="sngStrike">
              <a:solidFill>
                <a:srgbClr val="7F7F7F"/>
              </a:solidFill>
            </a:endParaRPr>
          </a:p>
          <a:p>
            <a:pPr indent="0" lvl="0" marL="0" rtl="0" algn="l">
              <a:spcBef>
                <a:spcPts val="1400"/>
              </a:spcBef>
              <a:spcAft>
                <a:spcPts val="0"/>
              </a:spcAft>
              <a:buNone/>
            </a:pPr>
            <a:r>
              <a:rPr i="1" lang="en" sz="1800" strike="sngStrike">
                <a:solidFill>
                  <a:srgbClr val="7F7F7F"/>
                </a:solidFill>
              </a:rPr>
              <a:t>Optical Sensors (Cameras)</a:t>
            </a:r>
            <a:endParaRPr i="1" sz="1800" strike="sngStrike">
              <a:solidFill>
                <a:srgbClr val="7F7F7F"/>
              </a:solidFill>
            </a:endParaRPr>
          </a:p>
          <a:p>
            <a:pPr indent="0" lvl="0" marL="0" rtl="0" algn="l">
              <a:spcBef>
                <a:spcPts val="1400"/>
              </a:spcBef>
              <a:spcAft>
                <a:spcPts val="0"/>
              </a:spcAft>
              <a:buNone/>
            </a:pPr>
            <a:r>
              <a:rPr i="1" lang="en" sz="1800" strike="sngStrike">
                <a:solidFill>
                  <a:srgbClr val="7F7F7F"/>
                </a:solidFill>
              </a:rPr>
              <a:t>Fusion Approach</a:t>
            </a:r>
            <a:endParaRPr i="1" sz="1800" strike="sngStrike">
              <a:solidFill>
                <a:srgbClr val="7F7F7F"/>
              </a:solidFill>
            </a:endParaRPr>
          </a:p>
          <a:p>
            <a:pPr indent="0" lvl="0" marL="0" rtl="0" algn="l">
              <a:spcBef>
                <a:spcPts val="1400"/>
              </a:spcBef>
              <a:spcAft>
                <a:spcPts val="0"/>
              </a:spcAft>
              <a:buNone/>
            </a:pPr>
            <a:r>
              <a:rPr i="1" lang="en" sz="1800" strike="sngStrike">
                <a:solidFill>
                  <a:srgbClr val="7F7F7F"/>
                </a:solidFill>
              </a:rPr>
              <a:t>Contemporary Techniques</a:t>
            </a:r>
            <a:endParaRPr i="1" sz="1800" strike="sngStrike">
              <a:solidFill>
                <a:srgbClr val="7F7F7F"/>
              </a:solidFill>
            </a:endParaRPr>
          </a:p>
          <a:p>
            <a:pPr indent="-177800" lvl="0" marL="177800" rtl="0" algn="l">
              <a:lnSpc>
                <a:spcPct val="90000"/>
              </a:lnSpc>
              <a:spcBef>
                <a:spcPts val="1400"/>
              </a:spcBef>
              <a:spcAft>
                <a:spcPts val="0"/>
              </a:spcAft>
              <a:buClr>
                <a:schemeClr val="dk1"/>
              </a:buClr>
              <a:buSzPts val="1800"/>
              <a:buChar char="•"/>
            </a:pPr>
            <a:r>
              <a:rPr lang="en" sz="1800">
                <a:solidFill>
                  <a:schemeClr val="dk1"/>
                </a:solidFill>
              </a:rPr>
              <a:t>Conclusion</a:t>
            </a:r>
            <a:endParaRPr sz="18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9"/>
          <p:cNvSpPr txBox="1"/>
          <p:nvPr>
            <p:ph type="title"/>
          </p:nvPr>
        </p:nvSpPr>
        <p:spPr>
          <a:xfrm>
            <a:off x="630936" y="2571750"/>
            <a:ext cx="3255300" cy="13788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3900"/>
              <a:buFont typeface="Century Schoolbook"/>
              <a:buNone/>
            </a:pPr>
            <a:r>
              <a:rPr lang="en" sz="4000"/>
              <a:t>Conclusion</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352" name="Shape 352"/>
        <p:cNvGrpSpPr/>
        <p:nvPr/>
      </p:nvGrpSpPr>
      <p:grpSpPr>
        <a:xfrm>
          <a:off x="0" y="0"/>
          <a:ext cx="0" cy="0"/>
          <a:chOff x="0" y="0"/>
          <a:chExt cx="0" cy="0"/>
        </a:xfrm>
      </p:grpSpPr>
      <p:sp>
        <p:nvSpPr>
          <p:cNvPr id="353" name="Google Shape;353;p60"/>
          <p:cNvSpPr txBox="1"/>
          <p:nvPr>
            <p:ph type="title"/>
          </p:nvPr>
        </p:nvSpPr>
        <p:spPr>
          <a:xfrm>
            <a:off x="628650" y="284082"/>
            <a:ext cx="7886700" cy="8589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entury Schoolbook"/>
              <a:buNone/>
            </a:pPr>
            <a:r>
              <a:rPr lang="en" sz="3000">
                <a:solidFill>
                  <a:schemeClr val="dk1"/>
                </a:solidFill>
              </a:rPr>
              <a:t>Conclusion</a:t>
            </a:r>
            <a:endParaRPr sz="3000">
              <a:solidFill>
                <a:schemeClr val="dk1"/>
              </a:solidFill>
            </a:endParaRPr>
          </a:p>
        </p:txBody>
      </p:sp>
      <p:sp>
        <p:nvSpPr>
          <p:cNvPr id="354" name="Google Shape;354;p6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342900" lvl="0" marL="457200" rtl="0" algn="l">
              <a:lnSpc>
                <a:spcPct val="100000"/>
              </a:lnSpc>
              <a:spcBef>
                <a:spcPts val="0"/>
              </a:spcBef>
              <a:spcAft>
                <a:spcPts val="0"/>
              </a:spcAft>
              <a:buClr>
                <a:schemeClr val="dk1"/>
              </a:buClr>
              <a:buSzPts val="1800"/>
              <a:buChar char="•"/>
            </a:pPr>
            <a:r>
              <a:rPr lang="en" sz="1800">
                <a:solidFill>
                  <a:schemeClr val="dk1"/>
                </a:solidFill>
              </a:rPr>
              <a:t>Fusion approach offers the most </a:t>
            </a:r>
            <a:r>
              <a:rPr lang="en" sz="1800">
                <a:solidFill>
                  <a:schemeClr val="dk1"/>
                </a:solidFill>
              </a:rPr>
              <a:t>reliable</a:t>
            </a:r>
            <a:r>
              <a:rPr lang="en" sz="1800">
                <a:solidFill>
                  <a:schemeClr val="dk1"/>
                </a:solidFill>
              </a:rPr>
              <a:t> obstacle detection.</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M</a:t>
            </a:r>
            <a:r>
              <a:rPr lang="en" sz="1800">
                <a:solidFill>
                  <a:schemeClr val="dk1"/>
                </a:solidFill>
              </a:rPr>
              <a:t>ost expensive and complex approach.</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State of the art automobile applications all use a fusion of sensors (Tesla, Waymo, etc).</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Not always needed for factory/</a:t>
            </a:r>
            <a:r>
              <a:rPr lang="en" sz="1800">
                <a:solidFill>
                  <a:schemeClr val="dk1"/>
                </a:solidFill>
              </a:rPr>
              <a:t>warehouse</a:t>
            </a:r>
            <a:r>
              <a:rPr lang="en" sz="1800">
                <a:solidFill>
                  <a:schemeClr val="dk1"/>
                </a:solidFill>
              </a:rPr>
              <a:t> applications (Amazon).</a:t>
            </a:r>
            <a:endParaRPr sz="1800">
              <a:solidFill>
                <a:schemeClr val="dk1"/>
              </a:solidFill>
            </a:endParaRPr>
          </a:p>
          <a:p>
            <a:pPr indent="0" lvl="0" marL="914400" rtl="0" algn="l">
              <a:lnSpc>
                <a:spcPct val="100000"/>
              </a:lnSpc>
              <a:spcBef>
                <a:spcPts val="0"/>
              </a:spcBef>
              <a:spcAft>
                <a:spcPts val="0"/>
              </a:spcAft>
              <a:buNone/>
            </a:pPr>
            <a:r>
              <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Weather can make Camera or LIDAR sensors fail, but Radar makes up for it.</a:t>
            </a:r>
            <a:endParaRPr sz="1800">
              <a:solidFill>
                <a:schemeClr val="dk1"/>
              </a:solidFill>
            </a:endParaRPr>
          </a:p>
          <a:p>
            <a:pPr indent="0" lvl="0" marL="457200" rtl="0" algn="l">
              <a:lnSpc>
                <a:spcPct val="100000"/>
              </a:lnSpc>
              <a:spcBef>
                <a:spcPts val="0"/>
              </a:spcBef>
              <a:spcAft>
                <a:spcPts val="0"/>
              </a:spcAft>
              <a:buNone/>
            </a:pPr>
            <a:r>
              <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ML techniques (SVM, kNN, CNN, etc.) are used to combine different sensor data in order to classify obstacles. Influences AI </a:t>
            </a:r>
            <a:r>
              <a:rPr lang="en" sz="1800">
                <a:solidFill>
                  <a:schemeClr val="dk1"/>
                </a:solidFill>
              </a:rPr>
              <a:t>decisions.</a:t>
            </a:r>
            <a:endParaRPr sz="18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4">
                                            <p:txEl>
                                              <p:pRg end="0" st="0"/>
                                            </p:txEl>
                                          </p:spTgt>
                                        </p:tgtEl>
                                        <p:attrNameLst>
                                          <p:attrName>style.visibility</p:attrName>
                                        </p:attrNameLst>
                                      </p:cBhvr>
                                      <p:to>
                                        <p:strVal val="visible"/>
                                      </p:to>
                                    </p:set>
                                    <p:anim calcmode="lin" valueType="num">
                                      <p:cBhvr additive="base">
                                        <p:cTn dur="500"/>
                                        <p:tgtEl>
                                          <p:spTgt spid="35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4">
                                            <p:txEl>
                                              <p:pRg end="1" st="1"/>
                                            </p:txEl>
                                          </p:spTgt>
                                        </p:tgtEl>
                                        <p:attrNameLst>
                                          <p:attrName>style.visibility</p:attrName>
                                        </p:attrNameLst>
                                      </p:cBhvr>
                                      <p:to>
                                        <p:strVal val="visible"/>
                                      </p:to>
                                    </p:set>
                                    <p:anim calcmode="lin" valueType="num">
                                      <p:cBhvr additive="base">
                                        <p:cTn dur="500"/>
                                        <p:tgtEl>
                                          <p:spTgt spid="35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4">
                                            <p:txEl>
                                              <p:pRg end="2" st="2"/>
                                            </p:txEl>
                                          </p:spTgt>
                                        </p:tgtEl>
                                        <p:attrNameLst>
                                          <p:attrName>style.visibility</p:attrName>
                                        </p:attrNameLst>
                                      </p:cBhvr>
                                      <p:to>
                                        <p:strVal val="visible"/>
                                      </p:to>
                                    </p:set>
                                    <p:anim calcmode="lin" valueType="num">
                                      <p:cBhvr additive="base">
                                        <p:cTn dur="500"/>
                                        <p:tgtEl>
                                          <p:spTgt spid="354">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4">
                                            <p:txEl>
                                              <p:pRg end="3" st="3"/>
                                            </p:txEl>
                                          </p:spTgt>
                                        </p:tgtEl>
                                        <p:attrNameLst>
                                          <p:attrName>style.visibility</p:attrName>
                                        </p:attrNameLst>
                                      </p:cBhvr>
                                      <p:to>
                                        <p:strVal val="visible"/>
                                      </p:to>
                                    </p:set>
                                    <p:anim calcmode="lin" valueType="num">
                                      <p:cBhvr additive="base">
                                        <p:cTn dur="500"/>
                                        <p:tgtEl>
                                          <p:spTgt spid="354">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4">
                                            <p:txEl>
                                              <p:pRg end="4" st="4"/>
                                            </p:txEl>
                                          </p:spTgt>
                                        </p:tgtEl>
                                        <p:attrNameLst>
                                          <p:attrName>style.visibility</p:attrName>
                                        </p:attrNameLst>
                                      </p:cBhvr>
                                      <p:to>
                                        <p:strVal val="visible"/>
                                      </p:to>
                                    </p:set>
                                    <p:anim calcmode="lin" valueType="num">
                                      <p:cBhvr additive="base">
                                        <p:cTn dur="500"/>
                                        <p:tgtEl>
                                          <p:spTgt spid="354">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4">
                                            <p:txEl>
                                              <p:pRg end="5" st="5"/>
                                            </p:txEl>
                                          </p:spTgt>
                                        </p:tgtEl>
                                        <p:attrNameLst>
                                          <p:attrName>style.visibility</p:attrName>
                                        </p:attrNameLst>
                                      </p:cBhvr>
                                      <p:to>
                                        <p:strVal val="visible"/>
                                      </p:to>
                                    </p:set>
                                    <p:anim calcmode="lin" valueType="num">
                                      <p:cBhvr additive="base">
                                        <p:cTn dur="500"/>
                                        <p:tgtEl>
                                          <p:spTgt spid="354">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4">
                                            <p:txEl>
                                              <p:pRg end="6" st="6"/>
                                            </p:txEl>
                                          </p:spTgt>
                                        </p:tgtEl>
                                        <p:attrNameLst>
                                          <p:attrName>style.visibility</p:attrName>
                                        </p:attrNameLst>
                                      </p:cBhvr>
                                      <p:to>
                                        <p:strVal val="visible"/>
                                      </p:to>
                                    </p:set>
                                    <p:anim calcmode="lin" valueType="num">
                                      <p:cBhvr additive="base">
                                        <p:cTn dur="500"/>
                                        <p:tgtEl>
                                          <p:spTgt spid="354">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4">
                                            <p:txEl>
                                              <p:pRg end="7" st="7"/>
                                            </p:txEl>
                                          </p:spTgt>
                                        </p:tgtEl>
                                        <p:attrNameLst>
                                          <p:attrName>style.visibility</p:attrName>
                                        </p:attrNameLst>
                                      </p:cBhvr>
                                      <p:to>
                                        <p:strVal val="visible"/>
                                      </p:to>
                                    </p:set>
                                    <p:anim calcmode="lin" valueType="num">
                                      <p:cBhvr additive="base">
                                        <p:cTn dur="500"/>
                                        <p:tgtEl>
                                          <p:spTgt spid="354">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358" name="Shape 358"/>
        <p:cNvGrpSpPr/>
        <p:nvPr/>
      </p:nvGrpSpPr>
      <p:grpSpPr>
        <a:xfrm>
          <a:off x="0" y="0"/>
          <a:ext cx="0" cy="0"/>
          <a:chOff x="0" y="0"/>
          <a:chExt cx="0" cy="0"/>
        </a:xfrm>
      </p:grpSpPr>
      <p:sp>
        <p:nvSpPr>
          <p:cNvPr id="359" name="Google Shape;359;p61"/>
          <p:cNvSpPr txBox="1"/>
          <p:nvPr>
            <p:ph type="title"/>
          </p:nvPr>
        </p:nvSpPr>
        <p:spPr>
          <a:xfrm>
            <a:off x="628650" y="284082"/>
            <a:ext cx="7886700" cy="8589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entury Schoolbook"/>
              <a:buNone/>
            </a:pPr>
            <a:r>
              <a:rPr lang="en" sz="3000">
                <a:solidFill>
                  <a:schemeClr val="dk1"/>
                </a:solidFill>
              </a:rPr>
              <a:t>Conclusion</a:t>
            </a:r>
            <a:endParaRPr sz="3000">
              <a:solidFill>
                <a:schemeClr val="dk1"/>
              </a:solidFill>
            </a:endParaRPr>
          </a:p>
        </p:txBody>
      </p:sp>
      <p:sp>
        <p:nvSpPr>
          <p:cNvPr id="360" name="Google Shape;360;p6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342900" lvl="0" marL="457200" rtl="0" algn="l">
              <a:lnSpc>
                <a:spcPct val="100000"/>
              </a:lnSpc>
              <a:spcBef>
                <a:spcPts val="0"/>
              </a:spcBef>
              <a:spcAft>
                <a:spcPts val="0"/>
              </a:spcAft>
              <a:buClr>
                <a:schemeClr val="dk1"/>
              </a:buClr>
              <a:buSzPts val="1800"/>
              <a:buChar char="•"/>
            </a:pPr>
            <a:r>
              <a:rPr lang="en" sz="1800">
                <a:solidFill>
                  <a:schemeClr val="dk1"/>
                </a:solidFill>
              </a:rPr>
              <a:t>Camera and Radar most effective for sensing obstacles at far distances.</a:t>
            </a:r>
            <a:endParaRPr sz="1800">
              <a:solidFill>
                <a:schemeClr val="dk1"/>
              </a:solidFill>
            </a:endParaRPr>
          </a:p>
          <a:p>
            <a:pPr indent="0" lvl="0" marL="457200" rtl="0" algn="l">
              <a:lnSpc>
                <a:spcPct val="100000"/>
              </a:lnSpc>
              <a:spcBef>
                <a:spcPts val="0"/>
              </a:spcBef>
              <a:spcAft>
                <a:spcPts val="0"/>
              </a:spcAft>
              <a:buNone/>
            </a:pPr>
            <a:r>
              <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Acoustic and LIDAR sensors most effective for short range obstacle detection.</a:t>
            </a:r>
            <a:endParaRPr sz="1800">
              <a:solidFill>
                <a:schemeClr val="dk1"/>
              </a:solidFill>
            </a:endParaRPr>
          </a:p>
          <a:p>
            <a:pPr indent="0" lvl="0" marL="457200" rtl="0" algn="l">
              <a:lnSpc>
                <a:spcPct val="100000"/>
              </a:lnSpc>
              <a:spcBef>
                <a:spcPts val="0"/>
              </a:spcBef>
              <a:spcAft>
                <a:spcPts val="0"/>
              </a:spcAft>
              <a:buNone/>
            </a:pPr>
            <a:r>
              <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Radar, Camera, LIDAR used independently or in combination for obstacle classification.</a:t>
            </a:r>
            <a:endParaRPr sz="1800">
              <a:solidFill>
                <a:schemeClr val="dk1"/>
              </a:solidFill>
            </a:endParaRPr>
          </a:p>
          <a:p>
            <a:pPr indent="0" lvl="0" marL="457200" rtl="0" algn="l">
              <a:lnSpc>
                <a:spcPct val="100000"/>
              </a:lnSpc>
              <a:spcBef>
                <a:spcPts val="0"/>
              </a:spcBef>
              <a:spcAft>
                <a:spcPts val="0"/>
              </a:spcAft>
              <a:buNone/>
            </a:pPr>
            <a:r>
              <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Acoustic sensors poor at </a:t>
            </a:r>
            <a:r>
              <a:rPr lang="en" sz="1800">
                <a:solidFill>
                  <a:schemeClr val="dk1"/>
                </a:solidFill>
              </a:rPr>
              <a:t>classification</a:t>
            </a:r>
            <a:r>
              <a:rPr lang="en" sz="1800">
                <a:solidFill>
                  <a:schemeClr val="dk1"/>
                </a:solidFill>
              </a:rPr>
              <a:t>.</a:t>
            </a:r>
            <a:endParaRPr sz="18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0">
                                            <p:txEl>
                                              <p:pRg end="0" st="0"/>
                                            </p:txEl>
                                          </p:spTgt>
                                        </p:tgtEl>
                                        <p:attrNameLst>
                                          <p:attrName>style.visibility</p:attrName>
                                        </p:attrNameLst>
                                      </p:cBhvr>
                                      <p:to>
                                        <p:strVal val="visible"/>
                                      </p:to>
                                    </p:set>
                                    <p:anim calcmode="lin" valueType="num">
                                      <p:cBhvr additive="base">
                                        <p:cTn dur="500"/>
                                        <p:tgtEl>
                                          <p:spTgt spid="36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0">
                                            <p:txEl>
                                              <p:pRg end="1" st="1"/>
                                            </p:txEl>
                                          </p:spTgt>
                                        </p:tgtEl>
                                        <p:attrNameLst>
                                          <p:attrName>style.visibility</p:attrName>
                                        </p:attrNameLst>
                                      </p:cBhvr>
                                      <p:to>
                                        <p:strVal val="visible"/>
                                      </p:to>
                                    </p:set>
                                    <p:anim calcmode="lin" valueType="num">
                                      <p:cBhvr additive="base">
                                        <p:cTn dur="500"/>
                                        <p:tgtEl>
                                          <p:spTgt spid="36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0">
                                            <p:txEl>
                                              <p:pRg end="2" st="2"/>
                                            </p:txEl>
                                          </p:spTgt>
                                        </p:tgtEl>
                                        <p:attrNameLst>
                                          <p:attrName>style.visibility</p:attrName>
                                        </p:attrNameLst>
                                      </p:cBhvr>
                                      <p:to>
                                        <p:strVal val="visible"/>
                                      </p:to>
                                    </p:set>
                                    <p:anim calcmode="lin" valueType="num">
                                      <p:cBhvr additive="base">
                                        <p:cTn dur="500"/>
                                        <p:tgtEl>
                                          <p:spTgt spid="360">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0">
                                            <p:txEl>
                                              <p:pRg end="3" st="3"/>
                                            </p:txEl>
                                          </p:spTgt>
                                        </p:tgtEl>
                                        <p:attrNameLst>
                                          <p:attrName>style.visibility</p:attrName>
                                        </p:attrNameLst>
                                      </p:cBhvr>
                                      <p:to>
                                        <p:strVal val="visible"/>
                                      </p:to>
                                    </p:set>
                                    <p:anim calcmode="lin" valueType="num">
                                      <p:cBhvr additive="base">
                                        <p:cTn dur="500"/>
                                        <p:tgtEl>
                                          <p:spTgt spid="360">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0">
                                            <p:txEl>
                                              <p:pRg end="4" st="4"/>
                                            </p:txEl>
                                          </p:spTgt>
                                        </p:tgtEl>
                                        <p:attrNameLst>
                                          <p:attrName>style.visibility</p:attrName>
                                        </p:attrNameLst>
                                      </p:cBhvr>
                                      <p:to>
                                        <p:strVal val="visible"/>
                                      </p:to>
                                    </p:set>
                                    <p:anim calcmode="lin" valueType="num">
                                      <p:cBhvr additive="base">
                                        <p:cTn dur="500"/>
                                        <p:tgtEl>
                                          <p:spTgt spid="360">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0">
                                            <p:txEl>
                                              <p:pRg end="5" st="5"/>
                                            </p:txEl>
                                          </p:spTgt>
                                        </p:tgtEl>
                                        <p:attrNameLst>
                                          <p:attrName>style.visibility</p:attrName>
                                        </p:attrNameLst>
                                      </p:cBhvr>
                                      <p:to>
                                        <p:strVal val="visible"/>
                                      </p:to>
                                    </p:set>
                                    <p:anim calcmode="lin" valueType="num">
                                      <p:cBhvr additive="base">
                                        <p:cTn dur="500"/>
                                        <p:tgtEl>
                                          <p:spTgt spid="360">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0">
                                            <p:txEl>
                                              <p:pRg end="6" st="6"/>
                                            </p:txEl>
                                          </p:spTgt>
                                        </p:tgtEl>
                                        <p:attrNameLst>
                                          <p:attrName>style.visibility</p:attrName>
                                        </p:attrNameLst>
                                      </p:cBhvr>
                                      <p:to>
                                        <p:strVal val="visible"/>
                                      </p:to>
                                    </p:set>
                                    <p:anim calcmode="lin" valueType="num">
                                      <p:cBhvr additive="base">
                                        <p:cTn dur="500"/>
                                        <p:tgtEl>
                                          <p:spTgt spid="360">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364" name="Shape 364"/>
        <p:cNvGrpSpPr/>
        <p:nvPr/>
      </p:nvGrpSpPr>
      <p:grpSpPr>
        <a:xfrm>
          <a:off x="0" y="0"/>
          <a:ext cx="0" cy="0"/>
          <a:chOff x="0" y="0"/>
          <a:chExt cx="0" cy="0"/>
        </a:xfrm>
      </p:grpSpPr>
      <p:sp>
        <p:nvSpPr>
          <p:cNvPr id="365" name="Google Shape;365;p62"/>
          <p:cNvSpPr txBox="1"/>
          <p:nvPr>
            <p:ph type="title"/>
          </p:nvPr>
        </p:nvSpPr>
        <p:spPr>
          <a:xfrm>
            <a:off x="628650" y="273844"/>
            <a:ext cx="7886700" cy="8589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entury Schoolbook"/>
              <a:buNone/>
            </a:pPr>
            <a:r>
              <a:rPr lang="en" sz="3000">
                <a:solidFill>
                  <a:schemeClr val="dk1"/>
                </a:solidFill>
              </a:rPr>
              <a:t>Outline</a:t>
            </a:r>
            <a:endParaRPr sz="3000">
              <a:solidFill>
                <a:schemeClr val="dk1"/>
              </a:solidFill>
            </a:endParaRPr>
          </a:p>
        </p:txBody>
      </p:sp>
      <p:sp>
        <p:nvSpPr>
          <p:cNvPr id="366" name="Google Shape;366;p62"/>
          <p:cNvSpPr txBox="1"/>
          <p:nvPr>
            <p:ph idx="1" type="body"/>
          </p:nvPr>
        </p:nvSpPr>
        <p:spPr>
          <a:xfrm>
            <a:off x="628650" y="1369219"/>
            <a:ext cx="7886700" cy="3263400"/>
          </a:xfrm>
          <a:prstGeom prst="rect">
            <a:avLst/>
          </a:prstGeom>
          <a:solidFill>
            <a:schemeClr val="lt1"/>
          </a:solid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i="1" lang="en" sz="1800" strike="sngStrike">
                <a:solidFill>
                  <a:srgbClr val="7F7F7F"/>
                </a:solidFill>
              </a:rPr>
              <a:t>Introduction</a:t>
            </a:r>
            <a:endParaRPr i="1" sz="1800" strike="sngStrike">
              <a:solidFill>
                <a:srgbClr val="7F7F7F"/>
              </a:solidFill>
            </a:endParaRPr>
          </a:p>
          <a:p>
            <a:pPr indent="0" lvl="0" marL="0" rtl="0" algn="l">
              <a:lnSpc>
                <a:spcPct val="90000"/>
              </a:lnSpc>
              <a:spcBef>
                <a:spcPts val="1400"/>
              </a:spcBef>
              <a:spcAft>
                <a:spcPts val="0"/>
              </a:spcAft>
              <a:buNone/>
            </a:pPr>
            <a:r>
              <a:rPr i="1" lang="en" sz="1800" strike="sngStrike">
                <a:solidFill>
                  <a:srgbClr val="7F7F7F"/>
                </a:solidFill>
              </a:rPr>
              <a:t>Acoustic Sensors</a:t>
            </a:r>
            <a:endParaRPr i="1" sz="1800" strike="sngStrike">
              <a:solidFill>
                <a:srgbClr val="7F7F7F"/>
              </a:solidFill>
            </a:endParaRPr>
          </a:p>
          <a:p>
            <a:pPr indent="0" lvl="0" marL="0" rtl="0" algn="l">
              <a:spcBef>
                <a:spcPts val="1400"/>
              </a:spcBef>
              <a:spcAft>
                <a:spcPts val="0"/>
              </a:spcAft>
              <a:buNone/>
            </a:pPr>
            <a:r>
              <a:rPr i="1" lang="en" sz="1800" strike="sngStrike">
                <a:solidFill>
                  <a:srgbClr val="7F7F7F"/>
                </a:solidFill>
              </a:rPr>
              <a:t>Radar</a:t>
            </a:r>
            <a:endParaRPr i="1" sz="1100" strike="sngStrike">
              <a:solidFill>
                <a:srgbClr val="7F7F7F"/>
              </a:solidFill>
            </a:endParaRPr>
          </a:p>
          <a:p>
            <a:pPr indent="0" lvl="0" marL="0" rtl="0" algn="l">
              <a:spcBef>
                <a:spcPts val="1400"/>
              </a:spcBef>
              <a:spcAft>
                <a:spcPts val="0"/>
              </a:spcAft>
              <a:buNone/>
            </a:pPr>
            <a:r>
              <a:rPr i="1" lang="en" sz="1800" strike="sngStrike">
                <a:solidFill>
                  <a:srgbClr val="7F7F7F"/>
                </a:solidFill>
              </a:rPr>
              <a:t>Laser/LIDAR</a:t>
            </a:r>
            <a:endParaRPr i="1" sz="1800" strike="sngStrike">
              <a:solidFill>
                <a:srgbClr val="7F7F7F"/>
              </a:solidFill>
            </a:endParaRPr>
          </a:p>
          <a:p>
            <a:pPr indent="0" lvl="0" marL="0" rtl="0" algn="l">
              <a:spcBef>
                <a:spcPts val="1400"/>
              </a:spcBef>
              <a:spcAft>
                <a:spcPts val="0"/>
              </a:spcAft>
              <a:buNone/>
            </a:pPr>
            <a:r>
              <a:rPr i="1" lang="en" sz="1800" strike="sngStrike">
                <a:solidFill>
                  <a:srgbClr val="7F7F7F"/>
                </a:solidFill>
              </a:rPr>
              <a:t>Optical Sensors (Cameras)</a:t>
            </a:r>
            <a:endParaRPr i="1" sz="1800" strike="sngStrike">
              <a:solidFill>
                <a:srgbClr val="7F7F7F"/>
              </a:solidFill>
            </a:endParaRPr>
          </a:p>
          <a:p>
            <a:pPr indent="0" lvl="0" marL="0" rtl="0" algn="l">
              <a:spcBef>
                <a:spcPts val="1400"/>
              </a:spcBef>
              <a:spcAft>
                <a:spcPts val="0"/>
              </a:spcAft>
              <a:buNone/>
            </a:pPr>
            <a:r>
              <a:rPr i="1" lang="en" sz="1800" strike="sngStrike">
                <a:solidFill>
                  <a:srgbClr val="7F7F7F"/>
                </a:solidFill>
              </a:rPr>
              <a:t>Fusion Approach</a:t>
            </a:r>
            <a:endParaRPr i="1" sz="1800" strike="sngStrike">
              <a:solidFill>
                <a:srgbClr val="7F7F7F"/>
              </a:solidFill>
            </a:endParaRPr>
          </a:p>
          <a:p>
            <a:pPr indent="0" lvl="0" marL="0" rtl="0" algn="l">
              <a:spcBef>
                <a:spcPts val="1400"/>
              </a:spcBef>
              <a:spcAft>
                <a:spcPts val="0"/>
              </a:spcAft>
              <a:buNone/>
            </a:pPr>
            <a:r>
              <a:rPr i="1" lang="en" sz="1800" strike="sngStrike">
                <a:solidFill>
                  <a:srgbClr val="7F7F7F"/>
                </a:solidFill>
              </a:rPr>
              <a:t>Contemporary Techniques</a:t>
            </a:r>
            <a:endParaRPr i="1" sz="1800" strike="sngStrike">
              <a:solidFill>
                <a:srgbClr val="7F7F7F"/>
              </a:solidFill>
            </a:endParaRPr>
          </a:p>
          <a:p>
            <a:pPr indent="0" lvl="0" marL="0" rtl="0" algn="l">
              <a:lnSpc>
                <a:spcPct val="90000"/>
              </a:lnSpc>
              <a:spcBef>
                <a:spcPts val="1400"/>
              </a:spcBef>
              <a:spcAft>
                <a:spcPts val="0"/>
              </a:spcAft>
              <a:buNone/>
            </a:pPr>
            <a:r>
              <a:rPr i="1" lang="en" sz="1800" strike="sngStrike">
                <a:solidFill>
                  <a:srgbClr val="7F7F7F"/>
                </a:solidFill>
              </a:rPr>
              <a:t>Conclusion</a:t>
            </a:r>
            <a:endParaRPr i="1" sz="1800" strike="sngStrike">
              <a:solidFill>
                <a:srgbClr val="7F7F7F"/>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370" name="Shape 370"/>
        <p:cNvGrpSpPr/>
        <p:nvPr/>
      </p:nvGrpSpPr>
      <p:grpSpPr>
        <a:xfrm>
          <a:off x="0" y="0"/>
          <a:ext cx="0" cy="0"/>
          <a:chOff x="0" y="0"/>
          <a:chExt cx="0" cy="0"/>
        </a:xfrm>
      </p:grpSpPr>
      <p:sp>
        <p:nvSpPr>
          <p:cNvPr id="371" name="Google Shape;371;p63"/>
          <p:cNvSpPr txBox="1"/>
          <p:nvPr>
            <p:ph type="title"/>
          </p:nvPr>
        </p:nvSpPr>
        <p:spPr>
          <a:xfrm>
            <a:off x="628650" y="273848"/>
            <a:ext cx="7886700" cy="5115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entury Schoolbook"/>
              <a:buNone/>
            </a:pPr>
            <a:r>
              <a:rPr lang="en" sz="3000">
                <a:solidFill>
                  <a:schemeClr val="dk1"/>
                </a:solidFill>
              </a:rPr>
              <a:t>References</a:t>
            </a:r>
            <a:endParaRPr sz="3000">
              <a:solidFill>
                <a:schemeClr val="dk1"/>
              </a:solidFill>
            </a:endParaRPr>
          </a:p>
        </p:txBody>
      </p:sp>
      <p:sp>
        <p:nvSpPr>
          <p:cNvPr id="372" name="Google Shape;372;p63"/>
          <p:cNvSpPr txBox="1"/>
          <p:nvPr>
            <p:ph idx="1" type="body"/>
          </p:nvPr>
        </p:nvSpPr>
        <p:spPr>
          <a:xfrm>
            <a:off x="628650" y="798893"/>
            <a:ext cx="7886700" cy="3545700"/>
          </a:xfrm>
          <a:prstGeom prst="rect">
            <a:avLst/>
          </a:prstGeom>
          <a:noFill/>
          <a:ln>
            <a:noFill/>
          </a:ln>
        </p:spPr>
        <p:txBody>
          <a:bodyPr anchorCtr="0" anchor="t" bIns="34275" lIns="68575" spcFirstLastPara="1" rIns="68575" wrap="square" tIns="34275">
            <a:noAutofit/>
          </a:bodyPr>
          <a:lstStyle/>
          <a:p>
            <a:pPr indent="-292100" lvl="0" marL="457200" rtl="0" algn="l">
              <a:lnSpc>
                <a:spcPct val="115000"/>
              </a:lnSpc>
              <a:spcBef>
                <a:spcPts val="0"/>
              </a:spcBef>
              <a:spcAft>
                <a:spcPts val="0"/>
              </a:spcAft>
              <a:buClr>
                <a:schemeClr val="dk2"/>
              </a:buClr>
              <a:buSzPts val="1000"/>
              <a:buFont typeface="Century Schoolbook"/>
              <a:buChar char="•"/>
            </a:pPr>
            <a:r>
              <a:rPr lang="en" sz="1000">
                <a:solidFill>
                  <a:srgbClr val="222222"/>
                </a:solidFill>
                <a:highlight>
                  <a:srgbClr val="FFFFFF"/>
                </a:highlight>
              </a:rPr>
              <a:t>Mizumachi, Mitsunori, et al. "Robust sensing of approaching vehicles relying on acoustic cues." </a:t>
            </a:r>
            <a:r>
              <a:rPr i="1" lang="en" sz="1000">
                <a:solidFill>
                  <a:srgbClr val="222222"/>
                </a:solidFill>
                <a:highlight>
                  <a:srgbClr val="FFFFFF"/>
                </a:highlight>
              </a:rPr>
              <a:t>Sensors</a:t>
            </a:r>
            <a:r>
              <a:rPr lang="en" sz="1000">
                <a:solidFill>
                  <a:srgbClr val="222222"/>
                </a:solidFill>
                <a:highlight>
                  <a:srgbClr val="FFFFFF"/>
                </a:highlight>
              </a:rPr>
              <a:t> 14.6 (2014): 9546-9561.</a:t>
            </a:r>
            <a:endParaRPr sz="1000">
              <a:solidFill>
                <a:schemeClr val="dk2"/>
              </a:solidFill>
            </a:endParaRPr>
          </a:p>
          <a:p>
            <a:pPr indent="-292100" lvl="0" marL="457200" rtl="0" algn="l">
              <a:lnSpc>
                <a:spcPct val="115000"/>
              </a:lnSpc>
              <a:spcBef>
                <a:spcPts val="0"/>
              </a:spcBef>
              <a:spcAft>
                <a:spcPts val="0"/>
              </a:spcAft>
              <a:buClr>
                <a:schemeClr val="dk2"/>
              </a:buClr>
              <a:buSzPts val="1000"/>
              <a:buFont typeface="Century Schoolbook"/>
              <a:buChar char="•"/>
            </a:pPr>
            <a:r>
              <a:rPr lang="en" sz="1000">
                <a:solidFill>
                  <a:srgbClr val="222222"/>
                </a:solidFill>
                <a:highlight>
                  <a:srgbClr val="FFFFFF"/>
                </a:highlight>
              </a:rPr>
              <a:t>Cho, Hsun-Jung, and Ming-Te Tseng. "A support vector machine approach to CMOS-based radar signal processing for vehicle classification and speed estimation." </a:t>
            </a:r>
            <a:r>
              <a:rPr i="1" lang="en" sz="1000">
                <a:solidFill>
                  <a:srgbClr val="222222"/>
                </a:solidFill>
                <a:highlight>
                  <a:srgbClr val="FFFFFF"/>
                </a:highlight>
              </a:rPr>
              <a:t>Mathematical and Computer Modelling</a:t>
            </a:r>
            <a:r>
              <a:rPr lang="en" sz="1000">
                <a:solidFill>
                  <a:srgbClr val="222222"/>
                </a:solidFill>
                <a:highlight>
                  <a:srgbClr val="FFFFFF"/>
                </a:highlight>
              </a:rPr>
              <a:t> 58.1-2 (2013): 438-448.</a:t>
            </a:r>
            <a:endParaRPr sz="1000">
              <a:solidFill>
                <a:schemeClr val="dk2"/>
              </a:solidFill>
            </a:endParaRPr>
          </a:p>
          <a:p>
            <a:pPr indent="-292100" lvl="0" marL="457200" rtl="0" algn="l">
              <a:lnSpc>
                <a:spcPct val="115000"/>
              </a:lnSpc>
              <a:spcBef>
                <a:spcPts val="0"/>
              </a:spcBef>
              <a:spcAft>
                <a:spcPts val="0"/>
              </a:spcAft>
              <a:buClr>
                <a:schemeClr val="dk2"/>
              </a:buClr>
              <a:buSzPts val="1000"/>
              <a:buFont typeface="Century Schoolbook"/>
              <a:buChar char="•"/>
            </a:pPr>
            <a:r>
              <a:rPr lang="en" sz="1000">
                <a:solidFill>
                  <a:srgbClr val="666666"/>
                </a:solidFill>
                <a:highlight>
                  <a:srgbClr val="FFFFFF"/>
                </a:highlight>
              </a:rPr>
              <a:t> </a:t>
            </a:r>
            <a:r>
              <a:rPr lang="en" sz="1000">
                <a:solidFill>
                  <a:srgbClr val="333333"/>
                </a:solidFill>
                <a:highlight>
                  <a:srgbClr val="FFFFFF"/>
                </a:highlight>
              </a:rPr>
              <a:t>Ipek, S. and Kapusta, R., 2020. </a:t>
            </a:r>
            <a:r>
              <a:rPr i="1" lang="en" sz="1000">
                <a:solidFill>
                  <a:srgbClr val="333333"/>
                </a:solidFill>
                <a:highlight>
                  <a:srgbClr val="FFFFFF"/>
                </a:highlight>
              </a:rPr>
              <a:t>LIDAR For Autonomous System Design: Object Classification Or Object Detection? | Analog Devices</a:t>
            </a:r>
            <a:r>
              <a:rPr lang="en" sz="1000">
                <a:solidFill>
                  <a:srgbClr val="333333"/>
                </a:solidFill>
                <a:highlight>
                  <a:srgbClr val="FFFFFF"/>
                </a:highlight>
              </a:rPr>
              <a:t>. [online] Analog.com. Available at: &lt;https://www.analog.com/en/analog-dialogue/articles/lidar-for-autonomous-system-design-object-classification-or-object-detection.html#&gt; [Accessed 5 October 2020].</a:t>
            </a:r>
            <a:endParaRPr sz="1000">
              <a:solidFill>
                <a:srgbClr val="333333"/>
              </a:solidFill>
              <a:highlight>
                <a:srgbClr val="FFFFFF"/>
              </a:highlight>
            </a:endParaRPr>
          </a:p>
          <a:p>
            <a:pPr indent="-292100" lvl="0" marL="457200" rtl="0" algn="l">
              <a:lnSpc>
                <a:spcPct val="115000"/>
              </a:lnSpc>
              <a:spcBef>
                <a:spcPts val="0"/>
              </a:spcBef>
              <a:spcAft>
                <a:spcPts val="0"/>
              </a:spcAft>
              <a:buClr>
                <a:schemeClr val="dk2"/>
              </a:buClr>
              <a:buSzPts val="1000"/>
              <a:buFont typeface="Century Schoolbook"/>
              <a:buChar char="•"/>
            </a:pPr>
            <a:r>
              <a:rPr lang="en" sz="1000">
                <a:solidFill>
                  <a:schemeClr val="dk2"/>
                </a:solidFill>
              </a:rPr>
              <a:t>Castaño F, Beruvides G, Haber RE, Artuñedo A. Obstacle Recognition Based on Machine Learning for On-Chip LiDAR Sensors in a Cyber-Physical System. Sensors (14248220). 2017;17(9):2109. doi:10.3390/s17092109</a:t>
            </a:r>
            <a:endParaRPr sz="1000">
              <a:solidFill>
                <a:schemeClr val="dk2"/>
              </a:solidFill>
            </a:endParaRPr>
          </a:p>
          <a:p>
            <a:pPr indent="-292100" lvl="0" marL="457200" rtl="0" algn="l">
              <a:lnSpc>
                <a:spcPct val="115000"/>
              </a:lnSpc>
              <a:spcBef>
                <a:spcPts val="0"/>
              </a:spcBef>
              <a:spcAft>
                <a:spcPts val="0"/>
              </a:spcAft>
              <a:buClr>
                <a:srgbClr val="222222"/>
              </a:buClr>
              <a:buSzPts val="1000"/>
              <a:buFont typeface="Century Schoolbook"/>
              <a:buChar char="•"/>
            </a:pPr>
            <a:r>
              <a:rPr lang="en" sz="1000">
                <a:solidFill>
                  <a:srgbClr val="222222"/>
                </a:solidFill>
                <a:highlight>
                  <a:srgbClr val="FFFFFF"/>
                </a:highlight>
              </a:rPr>
              <a:t>Häne, Christian, et al. "3D visual perception for self-driving cars using a multi-camera system: Calibration, mapping, localization, and obstacle detection." </a:t>
            </a:r>
            <a:r>
              <a:rPr i="1" lang="en" sz="1000">
                <a:solidFill>
                  <a:srgbClr val="222222"/>
                </a:solidFill>
                <a:highlight>
                  <a:srgbClr val="FFFFFF"/>
                </a:highlight>
              </a:rPr>
              <a:t>Image and Vision Computing</a:t>
            </a:r>
            <a:r>
              <a:rPr lang="en" sz="1000">
                <a:solidFill>
                  <a:srgbClr val="222222"/>
                </a:solidFill>
                <a:highlight>
                  <a:srgbClr val="FFFFFF"/>
                </a:highlight>
              </a:rPr>
              <a:t> 68 (2017): 14-27.</a:t>
            </a:r>
            <a:endParaRPr sz="1000">
              <a:solidFill>
                <a:srgbClr val="222222"/>
              </a:solidFill>
              <a:highlight>
                <a:srgbClr val="FFFFFF"/>
              </a:highlight>
            </a:endParaRPr>
          </a:p>
          <a:p>
            <a:pPr indent="-292100" lvl="0" marL="457200" rtl="0" algn="l">
              <a:lnSpc>
                <a:spcPct val="115000"/>
              </a:lnSpc>
              <a:spcBef>
                <a:spcPts val="0"/>
              </a:spcBef>
              <a:spcAft>
                <a:spcPts val="0"/>
              </a:spcAft>
              <a:buClr>
                <a:srgbClr val="222222"/>
              </a:buClr>
              <a:buSzPts val="1000"/>
              <a:buFont typeface="Century Schoolbook"/>
              <a:buChar char="•"/>
            </a:pPr>
            <a:r>
              <a:rPr lang="en" sz="1000">
                <a:solidFill>
                  <a:srgbClr val="222222"/>
                </a:solidFill>
                <a:highlight>
                  <a:srgbClr val="FFFFFF"/>
                </a:highlight>
              </a:rPr>
              <a:t>Daraeihajitooei, Mohammadhossein. </a:t>
            </a:r>
            <a:r>
              <a:rPr i="1" lang="en" sz="1000">
                <a:solidFill>
                  <a:srgbClr val="222222"/>
                </a:solidFill>
                <a:highlight>
                  <a:srgbClr val="FFFFFF"/>
                </a:highlight>
              </a:rPr>
              <a:t>Tightly-Coupled LiDAR and Camera for Autonomous Vehicles</a:t>
            </a:r>
            <a:r>
              <a:rPr lang="en" sz="1000">
                <a:solidFill>
                  <a:srgbClr val="222222"/>
                </a:solidFill>
                <a:highlight>
                  <a:srgbClr val="FFFFFF"/>
                </a:highlight>
              </a:rPr>
              <a:t>. Diss. UC Santa Cruz, 2018.</a:t>
            </a:r>
            <a:endParaRPr sz="1000">
              <a:solidFill>
                <a:srgbClr val="222222"/>
              </a:solidFill>
              <a:highlight>
                <a:srgbClr val="FFFFFF"/>
              </a:highlight>
            </a:endParaRPr>
          </a:p>
          <a:p>
            <a:pPr indent="-292100" lvl="0" marL="457200" rtl="0" algn="l">
              <a:lnSpc>
                <a:spcPct val="115000"/>
              </a:lnSpc>
              <a:spcBef>
                <a:spcPts val="0"/>
              </a:spcBef>
              <a:spcAft>
                <a:spcPts val="0"/>
              </a:spcAft>
              <a:buClr>
                <a:srgbClr val="222222"/>
              </a:buClr>
              <a:buSzPts val="1000"/>
              <a:buFont typeface="Century Schoolbook"/>
              <a:buChar char="•"/>
            </a:pPr>
            <a:r>
              <a:rPr lang="en" sz="1000">
                <a:solidFill>
                  <a:srgbClr val="222222"/>
                </a:solidFill>
                <a:highlight>
                  <a:srgbClr val="FFFFFF"/>
                </a:highlight>
              </a:rPr>
              <a:t>Bertozzi, Massimo, et al. "Obstacle detection and classification fusing radar and vision." </a:t>
            </a:r>
            <a:r>
              <a:rPr i="1" lang="en" sz="1000">
                <a:solidFill>
                  <a:srgbClr val="222222"/>
                </a:solidFill>
                <a:highlight>
                  <a:srgbClr val="FFFFFF"/>
                </a:highlight>
              </a:rPr>
              <a:t>2008 IEEE Intelligent Vehicles Symposium</a:t>
            </a:r>
            <a:r>
              <a:rPr lang="en" sz="1000">
                <a:solidFill>
                  <a:srgbClr val="222222"/>
                </a:solidFill>
                <a:highlight>
                  <a:srgbClr val="FFFFFF"/>
                </a:highlight>
              </a:rPr>
              <a:t>. IEEE, 2008.</a:t>
            </a:r>
            <a:endParaRPr sz="1000">
              <a:solidFill>
                <a:srgbClr val="222222"/>
              </a:solidFill>
              <a:highlight>
                <a:srgbClr val="FFFFFF"/>
              </a:highlight>
            </a:endParaRPr>
          </a:p>
          <a:p>
            <a:pPr indent="-292100" lvl="0" marL="457200" rtl="0" algn="l">
              <a:lnSpc>
                <a:spcPct val="115000"/>
              </a:lnSpc>
              <a:spcBef>
                <a:spcPts val="0"/>
              </a:spcBef>
              <a:spcAft>
                <a:spcPts val="0"/>
              </a:spcAft>
              <a:buClr>
                <a:srgbClr val="222222"/>
              </a:buClr>
              <a:buSzPts val="1000"/>
              <a:buFont typeface="Century Schoolbook"/>
              <a:buChar char="•"/>
            </a:pPr>
            <a:r>
              <a:rPr lang="en" sz="1000">
                <a:solidFill>
                  <a:srgbClr val="222222"/>
                </a:solidFill>
                <a:highlight>
                  <a:srgbClr val="FFFFFF"/>
                </a:highlight>
              </a:rPr>
              <a:t>Md. Tanvir Hossan, Mostafa Zaman Chowdhury, Moh. Khalid Hasan, Md. Shahjalal, Trang Nguyen, Nam Tuan Le, Yeong Min Jang, "A New Vehicle Localization Scheme Based on Combined Optical Camera Communication and Photogrammetry", Mobile Information Systems, vol. 2018, Article ID 8501898, 14 pages, 2018. </a:t>
            </a:r>
            <a:endParaRPr sz="1000">
              <a:solidFill>
                <a:srgbClr val="222222"/>
              </a:solidFill>
              <a:highlight>
                <a:srgbClr val="FFFFFF"/>
              </a:highlight>
            </a:endParaRPr>
          </a:p>
          <a:p>
            <a:pPr indent="-292100" lvl="0" marL="457200" rtl="0" algn="l">
              <a:lnSpc>
                <a:spcPct val="124000"/>
              </a:lnSpc>
              <a:spcBef>
                <a:spcPts val="0"/>
              </a:spcBef>
              <a:spcAft>
                <a:spcPts val="0"/>
              </a:spcAft>
              <a:buClr>
                <a:srgbClr val="222222"/>
              </a:buClr>
              <a:buSzPts val="1000"/>
              <a:buFont typeface="Century Schoolbook"/>
              <a:buChar char="•"/>
            </a:pPr>
            <a:r>
              <a:rPr lang="en" sz="1000">
                <a:solidFill>
                  <a:srgbClr val="222222"/>
                </a:solidFill>
                <a:highlight>
                  <a:srgbClr val="FFFFFF"/>
                </a:highlight>
              </a:rPr>
              <a:t>Häne, Christian, et al. "3D visual perception for self-driving cars using a multi-camera system: Calibration, mapping, localization, and obstacle detection." </a:t>
            </a:r>
            <a:r>
              <a:rPr i="1" lang="en" sz="1000">
                <a:solidFill>
                  <a:srgbClr val="222222"/>
                </a:solidFill>
                <a:highlight>
                  <a:srgbClr val="FFFFFF"/>
                </a:highlight>
              </a:rPr>
              <a:t>Image and Vision Computing</a:t>
            </a:r>
            <a:r>
              <a:rPr lang="en" sz="1000">
                <a:solidFill>
                  <a:srgbClr val="222222"/>
                </a:solidFill>
                <a:highlight>
                  <a:srgbClr val="FFFFFF"/>
                </a:highlight>
              </a:rPr>
              <a:t> 68 (2017): 14-27</a:t>
            </a:r>
            <a:endParaRPr sz="1000">
              <a:solidFill>
                <a:srgbClr val="222222"/>
              </a:solidFill>
              <a:highlight>
                <a:srgbClr val="FFFFFF"/>
              </a:highlight>
            </a:endParaRPr>
          </a:p>
          <a:p>
            <a:pPr indent="-292100" lvl="0" marL="457200" rtl="0" algn="l">
              <a:lnSpc>
                <a:spcPct val="124000"/>
              </a:lnSpc>
              <a:spcBef>
                <a:spcPts val="0"/>
              </a:spcBef>
              <a:spcAft>
                <a:spcPts val="0"/>
              </a:spcAft>
              <a:buClr>
                <a:srgbClr val="222222"/>
              </a:buClr>
              <a:buSzPts val="1000"/>
              <a:buFont typeface="Century Schoolbook"/>
              <a:buChar char="•"/>
            </a:pPr>
            <a:r>
              <a:rPr lang="en" sz="1000">
                <a:solidFill>
                  <a:srgbClr val="222222"/>
                </a:solidFill>
                <a:highlight>
                  <a:srgbClr val="FFFFFF"/>
                </a:highlight>
              </a:rPr>
              <a:t>Yu, Xiaoyan, and Marin Marinov. "A Study on Recent Developments and Issues with Obstacle Detection Systems for Automated Vehicles." </a:t>
            </a:r>
            <a:r>
              <a:rPr i="1" lang="en" sz="1000">
                <a:solidFill>
                  <a:srgbClr val="222222"/>
                </a:solidFill>
                <a:highlight>
                  <a:srgbClr val="FFFFFF"/>
                </a:highlight>
              </a:rPr>
              <a:t>Sustainability</a:t>
            </a:r>
            <a:r>
              <a:rPr lang="en" sz="1000">
                <a:solidFill>
                  <a:srgbClr val="222222"/>
                </a:solidFill>
                <a:highlight>
                  <a:srgbClr val="FFFFFF"/>
                </a:highlight>
              </a:rPr>
              <a:t> 12.8 (2020): 3281.</a:t>
            </a:r>
            <a:endParaRPr sz="1000">
              <a:solidFill>
                <a:srgbClr val="222222"/>
              </a:solidFill>
              <a:highlight>
                <a:srgbClr val="FFFFFF"/>
              </a:highligh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144" name="Shape 144"/>
        <p:cNvGrpSpPr/>
        <p:nvPr/>
      </p:nvGrpSpPr>
      <p:grpSpPr>
        <a:xfrm>
          <a:off x="0" y="0"/>
          <a:ext cx="0" cy="0"/>
          <a:chOff x="0" y="0"/>
          <a:chExt cx="0" cy="0"/>
        </a:xfrm>
      </p:grpSpPr>
      <p:sp>
        <p:nvSpPr>
          <p:cNvPr id="145" name="Google Shape;145;p28"/>
          <p:cNvSpPr txBox="1"/>
          <p:nvPr>
            <p:ph type="title"/>
          </p:nvPr>
        </p:nvSpPr>
        <p:spPr>
          <a:xfrm>
            <a:off x="628650" y="273845"/>
            <a:ext cx="7886700" cy="858918"/>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entury Schoolbook"/>
              <a:buNone/>
            </a:pPr>
            <a:r>
              <a:rPr lang="en" sz="3000">
                <a:solidFill>
                  <a:schemeClr val="dk1"/>
                </a:solidFill>
              </a:rPr>
              <a:t>Introduction</a:t>
            </a:r>
            <a:endParaRPr sz="3000">
              <a:solidFill>
                <a:schemeClr val="dk1"/>
              </a:solidFill>
            </a:endParaRPr>
          </a:p>
        </p:txBody>
      </p:sp>
      <p:sp>
        <p:nvSpPr>
          <p:cNvPr id="146" name="Google Shape;146;p28"/>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Clr>
                <a:schemeClr val="dk1"/>
              </a:buClr>
              <a:buSzPts val="1800"/>
              <a:buFont typeface="Century Schoolbook"/>
              <a:buNone/>
            </a:pPr>
            <a:r>
              <a:rPr lang="en" sz="1800">
                <a:solidFill>
                  <a:schemeClr val="dk1"/>
                </a:solidFill>
              </a:rPr>
              <a:t>Topic description</a:t>
            </a:r>
            <a:r>
              <a:rPr lang="en" sz="1800">
                <a:solidFill>
                  <a:schemeClr val="dk1"/>
                </a:solidFill>
              </a:rPr>
              <a:t>: </a:t>
            </a:r>
            <a:endParaRPr sz="1800"/>
          </a:p>
          <a:p>
            <a:pPr indent="-342900" lvl="0" marL="457200" rtl="0" algn="l">
              <a:lnSpc>
                <a:spcPct val="150000"/>
              </a:lnSpc>
              <a:spcBef>
                <a:spcPts val="0"/>
              </a:spcBef>
              <a:spcAft>
                <a:spcPts val="0"/>
              </a:spcAft>
              <a:buClr>
                <a:schemeClr val="dk2"/>
              </a:buClr>
              <a:buSzPts val="1800"/>
              <a:buChar char="•"/>
            </a:pPr>
            <a:r>
              <a:rPr lang="en" sz="1800">
                <a:solidFill>
                  <a:schemeClr val="dk2"/>
                </a:solidFill>
              </a:rPr>
              <a:t>Obstacle recognition within the field of autonomous vehicle control.</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Obstacles include:</a:t>
            </a:r>
            <a:r>
              <a:rPr lang="en" sz="1800">
                <a:solidFill>
                  <a:schemeClr val="dk2"/>
                </a:solidFill>
              </a:rPr>
              <a:t> p</a:t>
            </a:r>
            <a:r>
              <a:rPr lang="en" sz="1800">
                <a:solidFill>
                  <a:schemeClr val="dk2"/>
                </a:solidFill>
              </a:rPr>
              <a:t>eople</a:t>
            </a:r>
            <a:r>
              <a:rPr lang="en" sz="1800">
                <a:solidFill>
                  <a:schemeClr val="dk2"/>
                </a:solidFill>
              </a:rPr>
              <a:t>, o</a:t>
            </a:r>
            <a:r>
              <a:rPr lang="en" sz="1800">
                <a:solidFill>
                  <a:schemeClr val="dk2"/>
                </a:solidFill>
              </a:rPr>
              <a:t>ther cars</a:t>
            </a:r>
            <a:r>
              <a:rPr lang="en" sz="1800">
                <a:solidFill>
                  <a:schemeClr val="dk2"/>
                </a:solidFill>
              </a:rPr>
              <a:t>, p</a:t>
            </a:r>
            <a:r>
              <a:rPr lang="en" sz="1800">
                <a:solidFill>
                  <a:schemeClr val="dk2"/>
                </a:solidFill>
              </a:rPr>
              <a:t>otholes</a:t>
            </a:r>
            <a:r>
              <a:rPr lang="en" sz="1800">
                <a:solidFill>
                  <a:schemeClr val="dk2"/>
                </a:solidFill>
              </a:rPr>
              <a:t>, c</a:t>
            </a:r>
            <a:r>
              <a:rPr lang="en" sz="1800">
                <a:solidFill>
                  <a:schemeClr val="dk2"/>
                </a:solidFill>
              </a:rPr>
              <a:t>onstruction signs, and more. </a:t>
            </a:r>
            <a:endParaRPr sz="1800">
              <a:solidFill>
                <a:schemeClr val="dk2"/>
              </a:solidFill>
            </a:endParaRPr>
          </a:p>
          <a:p>
            <a:pPr indent="0" lvl="0" marL="0" rtl="0" algn="l">
              <a:lnSpc>
                <a:spcPct val="100000"/>
              </a:lnSpc>
              <a:spcBef>
                <a:spcPts val="0"/>
              </a:spcBef>
              <a:spcAft>
                <a:spcPts val="0"/>
              </a:spcAft>
              <a:buNone/>
            </a:pPr>
            <a:r>
              <a:t/>
            </a:r>
            <a:endParaRPr sz="18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6">
                                            <p:txEl>
                                              <p:pRg end="0" st="0"/>
                                            </p:txEl>
                                          </p:spTgt>
                                        </p:tgtEl>
                                        <p:attrNameLst>
                                          <p:attrName>style.visibility</p:attrName>
                                        </p:attrNameLst>
                                      </p:cBhvr>
                                      <p:to>
                                        <p:strVal val="visible"/>
                                      </p:to>
                                    </p:set>
                                    <p:anim calcmode="lin" valueType="num">
                                      <p:cBhvr additive="base">
                                        <p:cTn dur="500"/>
                                        <p:tgtEl>
                                          <p:spTgt spid="14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6">
                                            <p:txEl>
                                              <p:pRg end="1" st="1"/>
                                            </p:txEl>
                                          </p:spTgt>
                                        </p:tgtEl>
                                        <p:attrNameLst>
                                          <p:attrName>style.visibility</p:attrName>
                                        </p:attrNameLst>
                                      </p:cBhvr>
                                      <p:to>
                                        <p:strVal val="visible"/>
                                      </p:to>
                                    </p:set>
                                    <p:anim calcmode="lin" valueType="num">
                                      <p:cBhvr additive="base">
                                        <p:cTn dur="500"/>
                                        <p:tgtEl>
                                          <p:spTgt spid="146">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6">
                                            <p:txEl>
                                              <p:pRg end="2" st="2"/>
                                            </p:txEl>
                                          </p:spTgt>
                                        </p:tgtEl>
                                        <p:attrNameLst>
                                          <p:attrName>style.visibility</p:attrName>
                                        </p:attrNameLst>
                                      </p:cBhvr>
                                      <p:to>
                                        <p:strVal val="visible"/>
                                      </p:to>
                                    </p:set>
                                    <p:anim calcmode="lin" valueType="num">
                                      <p:cBhvr additive="base">
                                        <p:cTn dur="500"/>
                                        <p:tgtEl>
                                          <p:spTgt spid="146">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6">
                                            <p:txEl>
                                              <p:pRg end="3" st="3"/>
                                            </p:txEl>
                                          </p:spTgt>
                                        </p:tgtEl>
                                        <p:attrNameLst>
                                          <p:attrName>style.visibility</p:attrName>
                                        </p:attrNameLst>
                                      </p:cBhvr>
                                      <p:to>
                                        <p:strVal val="visible"/>
                                      </p:to>
                                    </p:set>
                                    <p:anim calcmode="lin" valueType="num">
                                      <p:cBhvr additive="base">
                                        <p:cTn dur="500"/>
                                        <p:tgtEl>
                                          <p:spTgt spid="146">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4"/>
          <p:cNvSpPr txBox="1"/>
          <p:nvPr>
            <p:ph type="ctrTitle"/>
          </p:nvPr>
        </p:nvSpPr>
        <p:spPr>
          <a:xfrm>
            <a:off x="628651" y="3086100"/>
            <a:ext cx="7886699" cy="868834"/>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lt1"/>
              </a:buClr>
              <a:buSzPts val="3300"/>
              <a:buFont typeface="Century Schoolbook"/>
              <a:buNone/>
            </a:pPr>
            <a:r>
              <a:rPr lang="en" sz="3300"/>
              <a:t>Thank You!</a:t>
            </a:r>
            <a:endParaRPr sz="33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150" name="Shape 150"/>
        <p:cNvGrpSpPr/>
        <p:nvPr/>
      </p:nvGrpSpPr>
      <p:grpSpPr>
        <a:xfrm>
          <a:off x="0" y="0"/>
          <a:ext cx="0" cy="0"/>
          <a:chOff x="0" y="0"/>
          <a:chExt cx="0" cy="0"/>
        </a:xfrm>
      </p:grpSpPr>
      <p:sp>
        <p:nvSpPr>
          <p:cNvPr id="151" name="Google Shape;151;p29"/>
          <p:cNvSpPr txBox="1"/>
          <p:nvPr>
            <p:ph type="title"/>
          </p:nvPr>
        </p:nvSpPr>
        <p:spPr>
          <a:xfrm>
            <a:off x="628650" y="273844"/>
            <a:ext cx="7886700" cy="8589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entury Schoolbook"/>
              <a:buNone/>
            </a:pPr>
            <a:r>
              <a:rPr lang="en" sz="3000">
                <a:solidFill>
                  <a:schemeClr val="dk1"/>
                </a:solidFill>
              </a:rPr>
              <a:t>Introduction: Major Problems</a:t>
            </a:r>
            <a:endParaRPr sz="3000">
              <a:solidFill>
                <a:schemeClr val="dk1"/>
              </a:solidFill>
            </a:endParaRPr>
          </a:p>
        </p:txBody>
      </p:sp>
      <p:sp>
        <p:nvSpPr>
          <p:cNvPr id="152" name="Google Shape;152;p2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0" lvl="0" marL="0" rtl="0" algn="l">
              <a:lnSpc>
                <a:spcPct val="150000"/>
              </a:lnSpc>
              <a:spcBef>
                <a:spcPts val="0"/>
              </a:spcBef>
              <a:spcAft>
                <a:spcPts val="0"/>
              </a:spcAft>
              <a:buClr>
                <a:schemeClr val="dk1"/>
              </a:buClr>
              <a:buSzPts val="1800"/>
              <a:buFont typeface="Century Schoolbook"/>
              <a:buNone/>
            </a:pPr>
            <a:r>
              <a:rPr lang="en" sz="1800">
                <a:solidFill>
                  <a:schemeClr val="dk1"/>
                </a:solidFill>
              </a:rPr>
              <a:t>Major problems the field is focused on:</a:t>
            </a:r>
            <a:endParaRPr sz="1800">
              <a:solidFill>
                <a:schemeClr val="dk1"/>
              </a:solidFill>
            </a:endParaRPr>
          </a:p>
          <a:p>
            <a:pPr indent="-139700" lvl="3" marL="685800" rtl="0" algn="l">
              <a:lnSpc>
                <a:spcPct val="150000"/>
              </a:lnSpc>
              <a:spcBef>
                <a:spcPts val="0"/>
              </a:spcBef>
              <a:spcAft>
                <a:spcPts val="0"/>
              </a:spcAft>
              <a:buClr>
                <a:schemeClr val="dk1"/>
              </a:buClr>
              <a:buSzPts val="1800"/>
              <a:buChar char="•"/>
            </a:pPr>
            <a:r>
              <a:rPr lang="en" sz="1800">
                <a:solidFill>
                  <a:schemeClr val="dk1"/>
                </a:solidFill>
              </a:rPr>
              <a:t>Reliability and safety</a:t>
            </a:r>
            <a:endParaRPr sz="1800">
              <a:solidFill>
                <a:schemeClr val="dk1"/>
              </a:solidFill>
            </a:endParaRPr>
          </a:p>
          <a:p>
            <a:pPr indent="-165100" lvl="3" marL="685800" rtl="0" algn="l">
              <a:lnSpc>
                <a:spcPct val="150000"/>
              </a:lnSpc>
              <a:spcBef>
                <a:spcPts val="0"/>
              </a:spcBef>
              <a:spcAft>
                <a:spcPts val="0"/>
              </a:spcAft>
              <a:buClr>
                <a:schemeClr val="dk1"/>
              </a:buClr>
              <a:buSzPts val="1800"/>
              <a:buChar char="•"/>
            </a:pPr>
            <a:r>
              <a:rPr lang="en" sz="1800">
                <a:solidFill>
                  <a:schemeClr val="dk1"/>
                </a:solidFill>
              </a:rPr>
              <a:t>Cost</a:t>
            </a:r>
            <a:endParaRPr sz="1800">
              <a:solidFill>
                <a:schemeClr val="dk1"/>
              </a:solidFill>
            </a:endParaRPr>
          </a:p>
          <a:p>
            <a:pPr indent="-165100" lvl="3" marL="685800" rtl="0" algn="l">
              <a:lnSpc>
                <a:spcPct val="150000"/>
              </a:lnSpc>
              <a:spcBef>
                <a:spcPts val="0"/>
              </a:spcBef>
              <a:spcAft>
                <a:spcPts val="0"/>
              </a:spcAft>
              <a:buClr>
                <a:schemeClr val="dk1"/>
              </a:buClr>
              <a:buSzPts val="1800"/>
              <a:buChar char="•"/>
            </a:pPr>
            <a:r>
              <a:rPr lang="en" sz="1800">
                <a:solidFill>
                  <a:schemeClr val="dk1"/>
                </a:solidFill>
              </a:rPr>
              <a:t>Identifying obstacles</a:t>
            </a:r>
            <a:endParaRPr sz="1800">
              <a:solidFill>
                <a:schemeClr val="dk1"/>
              </a:solidFill>
            </a:endParaRPr>
          </a:p>
          <a:p>
            <a:pPr indent="-165100" lvl="3" marL="685800" rtl="0" algn="l">
              <a:lnSpc>
                <a:spcPct val="150000"/>
              </a:lnSpc>
              <a:spcBef>
                <a:spcPts val="0"/>
              </a:spcBef>
              <a:spcAft>
                <a:spcPts val="0"/>
              </a:spcAft>
              <a:buClr>
                <a:schemeClr val="dk1"/>
              </a:buClr>
              <a:buSzPts val="1800"/>
              <a:buChar char="•"/>
            </a:pPr>
            <a:r>
              <a:rPr lang="en" sz="1800">
                <a:solidFill>
                  <a:schemeClr val="dk1"/>
                </a:solidFill>
              </a:rPr>
              <a:t>Identifying road signs</a:t>
            </a:r>
            <a:endParaRPr sz="1800">
              <a:solidFill>
                <a:schemeClr val="dk1"/>
              </a:solidFill>
            </a:endParaRPr>
          </a:p>
          <a:p>
            <a:pPr indent="-139700" lvl="3" marL="685800" rtl="0" algn="l">
              <a:lnSpc>
                <a:spcPct val="150000"/>
              </a:lnSpc>
              <a:spcBef>
                <a:spcPts val="0"/>
              </a:spcBef>
              <a:spcAft>
                <a:spcPts val="0"/>
              </a:spcAft>
              <a:buClr>
                <a:schemeClr val="dk1"/>
              </a:buClr>
              <a:buSzPts val="1800"/>
              <a:buChar char="•"/>
            </a:pPr>
            <a:r>
              <a:rPr lang="en" sz="1800">
                <a:solidFill>
                  <a:schemeClr val="dk1"/>
                </a:solidFill>
              </a:rPr>
              <a:t>Inclement weather </a:t>
            </a:r>
            <a:endParaRPr sz="1800">
              <a:solidFill>
                <a:schemeClr val="dk1"/>
              </a:solidFill>
            </a:endParaRPr>
          </a:p>
          <a:p>
            <a:pPr indent="-139700" lvl="3" marL="685800" rtl="0" algn="l">
              <a:lnSpc>
                <a:spcPct val="150000"/>
              </a:lnSpc>
              <a:spcBef>
                <a:spcPts val="0"/>
              </a:spcBef>
              <a:spcAft>
                <a:spcPts val="0"/>
              </a:spcAft>
              <a:buClr>
                <a:schemeClr val="dk1"/>
              </a:buClr>
              <a:buSzPts val="1800"/>
              <a:buChar char="•"/>
            </a:pPr>
            <a:r>
              <a:rPr lang="en" sz="1800">
                <a:solidFill>
                  <a:schemeClr val="dk1"/>
                </a:solidFill>
              </a:rPr>
              <a:t>Poor road surface conditions</a:t>
            </a:r>
            <a:endParaRPr sz="18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2">
                                            <p:txEl>
                                              <p:pRg end="0" st="0"/>
                                            </p:txEl>
                                          </p:spTgt>
                                        </p:tgtEl>
                                        <p:attrNameLst>
                                          <p:attrName>style.visibility</p:attrName>
                                        </p:attrNameLst>
                                      </p:cBhvr>
                                      <p:to>
                                        <p:strVal val="visible"/>
                                      </p:to>
                                    </p:set>
                                    <p:anim calcmode="lin" valueType="num">
                                      <p:cBhvr additive="base">
                                        <p:cTn dur="500"/>
                                        <p:tgtEl>
                                          <p:spTgt spid="15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2">
                                            <p:txEl>
                                              <p:pRg end="1" st="1"/>
                                            </p:txEl>
                                          </p:spTgt>
                                        </p:tgtEl>
                                        <p:attrNameLst>
                                          <p:attrName>style.visibility</p:attrName>
                                        </p:attrNameLst>
                                      </p:cBhvr>
                                      <p:to>
                                        <p:strVal val="visible"/>
                                      </p:to>
                                    </p:set>
                                    <p:anim calcmode="lin" valueType="num">
                                      <p:cBhvr additive="base">
                                        <p:cTn dur="500"/>
                                        <p:tgtEl>
                                          <p:spTgt spid="15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2">
                                            <p:txEl>
                                              <p:pRg end="2" st="2"/>
                                            </p:txEl>
                                          </p:spTgt>
                                        </p:tgtEl>
                                        <p:attrNameLst>
                                          <p:attrName>style.visibility</p:attrName>
                                        </p:attrNameLst>
                                      </p:cBhvr>
                                      <p:to>
                                        <p:strVal val="visible"/>
                                      </p:to>
                                    </p:set>
                                    <p:anim calcmode="lin" valueType="num">
                                      <p:cBhvr additive="base">
                                        <p:cTn dur="500"/>
                                        <p:tgtEl>
                                          <p:spTgt spid="152">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2">
                                            <p:txEl>
                                              <p:pRg end="3" st="3"/>
                                            </p:txEl>
                                          </p:spTgt>
                                        </p:tgtEl>
                                        <p:attrNameLst>
                                          <p:attrName>style.visibility</p:attrName>
                                        </p:attrNameLst>
                                      </p:cBhvr>
                                      <p:to>
                                        <p:strVal val="visible"/>
                                      </p:to>
                                    </p:set>
                                    <p:anim calcmode="lin" valueType="num">
                                      <p:cBhvr additive="base">
                                        <p:cTn dur="500"/>
                                        <p:tgtEl>
                                          <p:spTgt spid="152">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2">
                                            <p:txEl>
                                              <p:pRg end="4" st="4"/>
                                            </p:txEl>
                                          </p:spTgt>
                                        </p:tgtEl>
                                        <p:attrNameLst>
                                          <p:attrName>style.visibility</p:attrName>
                                        </p:attrNameLst>
                                      </p:cBhvr>
                                      <p:to>
                                        <p:strVal val="visible"/>
                                      </p:to>
                                    </p:set>
                                    <p:anim calcmode="lin" valueType="num">
                                      <p:cBhvr additive="base">
                                        <p:cTn dur="500"/>
                                        <p:tgtEl>
                                          <p:spTgt spid="152">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2">
                                            <p:txEl>
                                              <p:pRg end="5" st="5"/>
                                            </p:txEl>
                                          </p:spTgt>
                                        </p:tgtEl>
                                        <p:attrNameLst>
                                          <p:attrName>style.visibility</p:attrName>
                                        </p:attrNameLst>
                                      </p:cBhvr>
                                      <p:to>
                                        <p:strVal val="visible"/>
                                      </p:to>
                                    </p:set>
                                    <p:anim calcmode="lin" valueType="num">
                                      <p:cBhvr additive="base">
                                        <p:cTn dur="500"/>
                                        <p:tgtEl>
                                          <p:spTgt spid="152">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2">
                                            <p:txEl>
                                              <p:pRg end="6" st="6"/>
                                            </p:txEl>
                                          </p:spTgt>
                                        </p:tgtEl>
                                        <p:attrNameLst>
                                          <p:attrName>style.visibility</p:attrName>
                                        </p:attrNameLst>
                                      </p:cBhvr>
                                      <p:to>
                                        <p:strVal val="visible"/>
                                      </p:to>
                                    </p:set>
                                    <p:anim calcmode="lin" valueType="num">
                                      <p:cBhvr additive="base">
                                        <p:cTn dur="500"/>
                                        <p:tgtEl>
                                          <p:spTgt spid="152">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156" name="Shape 156"/>
        <p:cNvGrpSpPr/>
        <p:nvPr/>
      </p:nvGrpSpPr>
      <p:grpSpPr>
        <a:xfrm>
          <a:off x="0" y="0"/>
          <a:ext cx="0" cy="0"/>
          <a:chOff x="0" y="0"/>
          <a:chExt cx="0" cy="0"/>
        </a:xfrm>
      </p:grpSpPr>
      <p:sp>
        <p:nvSpPr>
          <p:cNvPr id="157" name="Google Shape;157;p30"/>
          <p:cNvSpPr txBox="1"/>
          <p:nvPr>
            <p:ph type="title"/>
          </p:nvPr>
        </p:nvSpPr>
        <p:spPr>
          <a:xfrm>
            <a:off x="628650" y="273844"/>
            <a:ext cx="7886700" cy="8589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entury Schoolbook"/>
              <a:buNone/>
            </a:pPr>
            <a:r>
              <a:rPr lang="en" sz="3000">
                <a:solidFill>
                  <a:schemeClr val="dk1"/>
                </a:solidFill>
              </a:rPr>
              <a:t>Outline</a:t>
            </a:r>
            <a:endParaRPr sz="3000">
              <a:solidFill>
                <a:schemeClr val="dk1"/>
              </a:solidFill>
            </a:endParaRPr>
          </a:p>
        </p:txBody>
      </p:sp>
      <p:sp>
        <p:nvSpPr>
          <p:cNvPr id="158" name="Google Shape;158;p30"/>
          <p:cNvSpPr txBox="1"/>
          <p:nvPr>
            <p:ph idx="1" type="body"/>
          </p:nvPr>
        </p:nvSpPr>
        <p:spPr>
          <a:xfrm>
            <a:off x="628650" y="1369219"/>
            <a:ext cx="7886700" cy="3263400"/>
          </a:xfrm>
          <a:prstGeom prst="rect">
            <a:avLst/>
          </a:prstGeom>
          <a:solidFill>
            <a:schemeClr val="lt1"/>
          </a:solid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i="1" lang="en" sz="1800" strike="sngStrike">
                <a:solidFill>
                  <a:srgbClr val="7F7F7F"/>
                </a:solidFill>
              </a:rPr>
              <a:t>Introduction</a:t>
            </a:r>
            <a:endParaRPr i="1" sz="1800" strike="sngStrike">
              <a:solidFill>
                <a:srgbClr val="7F7F7F"/>
              </a:solidFill>
            </a:endParaRPr>
          </a:p>
          <a:p>
            <a:pPr indent="-177800" lvl="0" marL="177800" rtl="0" algn="l">
              <a:lnSpc>
                <a:spcPct val="90000"/>
              </a:lnSpc>
              <a:spcBef>
                <a:spcPts val="1400"/>
              </a:spcBef>
              <a:spcAft>
                <a:spcPts val="0"/>
              </a:spcAft>
              <a:buClr>
                <a:schemeClr val="dk1"/>
              </a:buClr>
              <a:buSzPts val="1800"/>
              <a:buChar char="•"/>
            </a:pPr>
            <a:r>
              <a:rPr lang="en" sz="1800">
                <a:solidFill>
                  <a:schemeClr val="dk1"/>
                </a:solidFill>
              </a:rPr>
              <a:t>Acoustic Sensors</a:t>
            </a:r>
            <a:endParaRPr sz="1800">
              <a:solidFill>
                <a:schemeClr val="dk1"/>
              </a:solidFill>
            </a:endParaRPr>
          </a:p>
          <a:p>
            <a:pPr indent="-203200" lvl="0" marL="177800" rtl="0" algn="l">
              <a:spcBef>
                <a:spcPts val="1400"/>
              </a:spcBef>
              <a:spcAft>
                <a:spcPts val="0"/>
              </a:spcAft>
              <a:buClr>
                <a:schemeClr val="dk1"/>
              </a:buClr>
              <a:buSzPts val="1800"/>
              <a:buChar char="•"/>
            </a:pPr>
            <a:r>
              <a:rPr lang="en" sz="1800">
                <a:solidFill>
                  <a:schemeClr val="dk1"/>
                </a:solidFill>
              </a:rPr>
              <a:t>Radar</a:t>
            </a:r>
            <a:endParaRPr sz="1100"/>
          </a:p>
          <a:p>
            <a:pPr indent="-203200" lvl="0" marL="177800" rtl="0" algn="l">
              <a:spcBef>
                <a:spcPts val="1400"/>
              </a:spcBef>
              <a:spcAft>
                <a:spcPts val="0"/>
              </a:spcAft>
              <a:buClr>
                <a:schemeClr val="dk1"/>
              </a:buClr>
              <a:buSzPts val="1800"/>
              <a:buChar char="•"/>
            </a:pPr>
            <a:r>
              <a:rPr lang="en" sz="1800">
                <a:solidFill>
                  <a:schemeClr val="dk1"/>
                </a:solidFill>
              </a:rPr>
              <a:t>Laser/LIDAR</a:t>
            </a:r>
            <a:endParaRPr sz="1800">
              <a:solidFill>
                <a:schemeClr val="dk1"/>
              </a:solidFill>
            </a:endParaRPr>
          </a:p>
          <a:p>
            <a:pPr indent="-203200" lvl="0" marL="177800" rtl="0" algn="l">
              <a:spcBef>
                <a:spcPts val="1400"/>
              </a:spcBef>
              <a:spcAft>
                <a:spcPts val="0"/>
              </a:spcAft>
              <a:buClr>
                <a:schemeClr val="dk1"/>
              </a:buClr>
              <a:buSzPts val="1800"/>
              <a:buChar char="•"/>
            </a:pPr>
            <a:r>
              <a:rPr lang="en" sz="1800">
                <a:solidFill>
                  <a:schemeClr val="dk1"/>
                </a:solidFill>
              </a:rPr>
              <a:t>Optical Sensors (Cameras)</a:t>
            </a:r>
            <a:endParaRPr sz="1800">
              <a:solidFill>
                <a:schemeClr val="dk1"/>
              </a:solidFill>
            </a:endParaRPr>
          </a:p>
          <a:p>
            <a:pPr indent="-203200" lvl="0" marL="177800" rtl="0" algn="l">
              <a:spcBef>
                <a:spcPts val="1400"/>
              </a:spcBef>
              <a:spcAft>
                <a:spcPts val="0"/>
              </a:spcAft>
              <a:buClr>
                <a:schemeClr val="dk1"/>
              </a:buClr>
              <a:buSzPts val="1800"/>
              <a:buChar char="•"/>
            </a:pPr>
            <a:r>
              <a:rPr lang="en" sz="1800">
                <a:solidFill>
                  <a:schemeClr val="dk1"/>
                </a:solidFill>
              </a:rPr>
              <a:t>Fusion Approach</a:t>
            </a:r>
            <a:endParaRPr sz="1800">
              <a:solidFill>
                <a:schemeClr val="dk1"/>
              </a:solidFill>
            </a:endParaRPr>
          </a:p>
          <a:p>
            <a:pPr indent="-203200" lvl="0" marL="177800" rtl="0" algn="l">
              <a:spcBef>
                <a:spcPts val="1400"/>
              </a:spcBef>
              <a:spcAft>
                <a:spcPts val="0"/>
              </a:spcAft>
              <a:buClr>
                <a:schemeClr val="dk1"/>
              </a:buClr>
              <a:buSzPts val="1800"/>
              <a:buChar char="•"/>
            </a:pPr>
            <a:r>
              <a:rPr lang="en" sz="1800">
                <a:solidFill>
                  <a:schemeClr val="dk1"/>
                </a:solidFill>
              </a:rPr>
              <a:t>Contemporary Techniques</a:t>
            </a:r>
            <a:endParaRPr sz="1800">
              <a:solidFill>
                <a:schemeClr val="dk1"/>
              </a:solidFill>
            </a:endParaRPr>
          </a:p>
          <a:p>
            <a:pPr indent="-177800" lvl="0" marL="177800" rtl="0" algn="l">
              <a:lnSpc>
                <a:spcPct val="90000"/>
              </a:lnSpc>
              <a:spcBef>
                <a:spcPts val="1400"/>
              </a:spcBef>
              <a:spcAft>
                <a:spcPts val="0"/>
              </a:spcAft>
              <a:buClr>
                <a:schemeClr val="dk1"/>
              </a:buClr>
              <a:buSzPts val="1800"/>
              <a:buChar char="•"/>
            </a:pPr>
            <a:r>
              <a:rPr lang="en" sz="1800">
                <a:solidFill>
                  <a:schemeClr val="dk1"/>
                </a:solidFill>
              </a:rPr>
              <a:t>Conclusion</a:t>
            </a:r>
            <a:endParaRPr sz="18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1"/>
          <p:cNvSpPr txBox="1"/>
          <p:nvPr>
            <p:ph type="title"/>
          </p:nvPr>
        </p:nvSpPr>
        <p:spPr>
          <a:xfrm>
            <a:off x="630921" y="2571750"/>
            <a:ext cx="4300800" cy="13788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900"/>
              <a:buFont typeface="Century Schoolbook"/>
              <a:buNone/>
            </a:pPr>
            <a:r>
              <a:rPr lang="en" sz="4000"/>
              <a:t>Acoustic Sensors</a:t>
            </a:r>
            <a:endParaRPr sz="40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167" name="Shape 167"/>
        <p:cNvGrpSpPr/>
        <p:nvPr/>
      </p:nvGrpSpPr>
      <p:grpSpPr>
        <a:xfrm>
          <a:off x="0" y="0"/>
          <a:ext cx="0" cy="0"/>
          <a:chOff x="0" y="0"/>
          <a:chExt cx="0" cy="0"/>
        </a:xfrm>
      </p:grpSpPr>
      <p:sp>
        <p:nvSpPr>
          <p:cNvPr id="168" name="Google Shape;168;p32"/>
          <p:cNvSpPr txBox="1"/>
          <p:nvPr>
            <p:ph type="title"/>
          </p:nvPr>
        </p:nvSpPr>
        <p:spPr>
          <a:xfrm>
            <a:off x="628650" y="284082"/>
            <a:ext cx="7886700" cy="8589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entury Schoolbook"/>
              <a:buNone/>
            </a:pPr>
            <a:r>
              <a:rPr lang="en" sz="3000">
                <a:solidFill>
                  <a:schemeClr val="dk1"/>
                </a:solidFill>
              </a:rPr>
              <a:t>Acoustic Sensors</a:t>
            </a:r>
            <a:endParaRPr sz="3000">
              <a:solidFill>
                <a:schemeClr val="dk1"/>
              </a:solidFill>
            </a:endParaRPr>
          </a:p>
        </p:txBody>
      </p:sp>
      <p:sp>
        <p:nvSpPr>
          <p:cNvPr id="169" name="Google Shape;169;p32"/>
          <p:cNvSpPr txBox="1"/>
          <p:nvPr>
            <p:ph idx="1" type="body"/>
          </p:nvPr>
        </p:nvSpPr>
        <p:spPr>
          <a:xfrm>
            <a:off x="628650" y="1880094"/>
            <a:ext cx="7886700" cy="3263400"/>
          </a:xfrm>
          <a:prstGeom prst="rect">
            <a:avLst/>
          </a:prstGeom>
          <a:noFill/>
          <a:ln>
            <a:noFill/>
          </a:ln>
        </p:spPr>
        <p:txBody>
          <a:bodyPr anchorCtr="0" anchor="t" bIns="34275" lIns="68575" spcFirstLastPara="1" rIns="68575" wrap="square" tIns="34275">
            <a:noAutofit/>
          </a:bodyPr>
          <a:lstStyle/>
          <a:p>
            <a:pPr indent="0" lvl="0" marL="171450" rtl="0" algn="l">
              <a:lnSpc>
                <a:spcPct val="100000"/>
              </a:lnSpc>
              <a:spcBef>
                <a:spcPts val="0"/>
              </a:spcBef>
              <a:spcAft>
                <a:spcPts val="0"/>
              </a:spcAft>
              <a:buNone/>
            </a:pPr>
            <a:r>
              <a:rPr lang="en" sz="1800">
                <a:solidFill>
                  <a:schemeClr val="dk1"/>
                </a:solidFill>
              </a:rPr>
              <a:t>How does it work?</a:t>
            </a:r>
            <a:endParaRPr sz="1800">
              <a:solidFill>
                <a:schemeClr val="dk1"/>
              </a:solidFill>
            </a:endParaRPr>
          </a:p>
          <a:p>
            <a:pPr indent="0" lvl="0" marL="171450" rtl="0" algn="l">
              <a:lnSpc>
                <a:spcPct val="100000"/>
              </a:lnSpc>
              <a:spcBef>
                <a:spcPts val="0"/>
              </a:spcBef>
              <a:spcAft>
                <a:spcPts val="0"/>
              </a:spcAft>
              <a:buNone/>
            </a:pPr>
            <a:r>
              <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 sz="1800">
                <a:solidFill>
                  <a:schemeClr val="dk1"/>
                </a:solidFill>
              </a:rPr>
              <a:t>Multiple microphones detect acoustic signals</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 sz="1800">
                <a:solidFill>
                  <a:schemeClr val="dk1"/>
                </a:solidFill>
              </a:rPr>
              <a:t>Onboard processing interprets signal</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 sz="1800">
                <a:solidFill>
                  <a:schemeClr val="dk1"/>
                </a:solidFill>
              </a:rPr>
              <a:t>AI systems can become aware of an impreding collision</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 sz="1800">
                <a:solidFill>
                  <a:schemeClr val="dk1"/>
                </a:solidFill>
              </a:rPr>
              <a:t>Ultrasound and normal microphones are used</a:t>
            </a:r>
            <a:endParaRPr sz="1800">
              <a:solidFill>
                <a:schemeClr val="dk1"/>
              </a:solidFill>
            </a:endParaRPr>
          </a:p>
        </p:txBody>
      </p:sp>
      <p:pic>
        <p:nvPicPr>
          <p:cNvPr id="170" name="Google Shape;170;p32"/>
          <p:cNvPicPr preferRelativeResize="0"/>
          <p:nvPr/>
        </p:nvPicPr>
        <p:blipFill>
          <a:blip r:embed="rId3">
            <a:alphaModFix/>
          </a:blip>
          <a:stretch>
            <a:fillRect/>
          </a:stretch>
        </p:blipFill>
        <p:spPr>
          <a:xfrm>
            <a:off x="6145687" y="437450"/>
            <a:ext cx="2502764" cy="22876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
                                            <p:txEl>
                                              <p:pRg end="0" st="0"/>
                                            </p:txEl>
                                          </p:spTgt>
                                        </p:tgtEl>
                                        <p:attrNameLst>
                                          <p:attrName>style.visibility</p:attrName>
                                        </p:attrNameLst>
                                      </p:cBhvr>
                                      <p:to>
                                        <p:strVal val="visible"/>
                                      </p:to>
                                    </p:set>
                                    <p:anim calcmode="lin" valueType="num">
                                      <p:cBhvr additive="base">
                                        <p:cTn dur="500"/>
                                        <p:tgtEl>
                                          <p:spTgt spid="16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
                                            <p:txEl>
                                              <p:pRg end="1" st="1"/>
                                            </p:txEl>
                                          </p:spTgt>
                                        </p:tgtEl>
                                        <p:attrNameLst>
                                          <p:attrName>style.visibility</p:attrName>
                                        </p:attrNameLst>
                                      </p:cBhvr>
                                      <p:to>
                                        <p:strVal val="visible"/>
                                      </p:to>
                                    </p:set>
                                    <p:anim calcmode="lin" valueType="num">
                                      <p:cBhvr additive="base">
                                        <p:cTn dur="500"/>
                                        <p:tgtEl>
                                          <p:spTgt spid="16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
                                            <p:txEl>
                                              <p:pRg end="2" st="2"/>
                                            </p:txEl>
                                          </p:spTgt>
                                        </p:tgtEl>
                                        <p:attrNameLst>
                                          <p:attrName>style.visibility</p:attrName>
                                        </p:attrNameLst>
                                      </p:cBhvr>
                                      <p:to>
                                        <p:strVal val="visible"/>
                                      </p:to>
                                    </p:set>
                                    <p:anim calcmode="lin" valueType="num">
                                      <p:cBhvr additive="base">
                                        <p:cTn dur="500"/>
                                        <p:tgtEl>
                                          <p:spTgt spid="16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
                                            <p:txEl>
                                              <p:pRg end="3" st="3"/>
                                            </p:txEl>
                                          </p:spTgt>
                                        </p:tgtEl>
                                        <p:attrNameLst>
                                          <p:attrName>style.visibility</p:attrName>
                                        </p:attrNameLst>
                                      </p:cBhvr>
                                      <p:to>
                                        <p:strVal val="visible"/>
                                      </p:to>
                                    </p:set>
                                    <p:anim calcmode="lin" valueType="num">
                                      <p:cBhvr additive="base">
                                        <p:cTn dur="500"/>
                                        <p:tgtEl>
                                          <p:spTgt spid="169">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
                                            <p:txEl>
                                              <p:pRg end="4" st="4"/>
                                            </p:txEl>
                                          </p:spTgt>
                                        </p:tgtEl>
                                        <p:attrNameLst>
                                          <p:attrName>style.visibility</p:attrName>
                                        </p:attrNameLst>
                                      </p:cBhvr>
                                      <p:to>
                                        <p:strVal val="visible"/>
                                      </p:to>
                                    </p:set>
                                    <p:anim calcmode="lin" valueType="num">
                                      <p:cBhvr additive="base">
                                        <p:cTn dur="500"/>
                                        <p:tgtEl>
                                          <p:spTgt spid="169">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
                                            <p:txEl>
                                              <p:pRg end="5" st="5"/>
                                            </p:txEl>
                                          </p:spTgt>
                                        </p:tgtEl>
                                        <p:attrNameLst>
                                          <p:attrName>style.visibility</p:attrName>
                                        </p:attrNameLst>
                                      </p:cBhvr>
                                      <p:to>
                                        <p:strVal val="visible"/>
                                      </p:to>
                                    </p:set>
                                    <p:anim calcmode="lin" valueType="num">
                                      <p:cBhvr additive="base">
                                        <p:cTn dur="500"/>
                                        <p:tgtEl>
                                          <p:spTgt spid="169">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174" name="Shape 174"/>
        <p:cNvGrpSpPr/>
        <p:nvPr/>
      </p:nvGrpSpPr>
      <p:grpSpPr>
        <a:xfrm>
          <a:off x="0" y="0"/>
          <a:ext cx="0" cy="0"/>
          <a:chOff x="0" y="0"/>
          <a:chExt cx="0" cy="0"/>
        </a:xfrm>
      </p:grpSpPr>
      <p:sp>
        <p:nvSpPr>
          <p:cNvPr id="175" name="Google Shape;175;p33"/>
          <p:cNvSpPr txBox="1"/>
          <p:nvPr>
            <p:ph type="title"/>
          </p:nvPr>
        </p:nvSpPr>
        <p:spPr>
          <a:xfrm>
            <a:off x="628650" y="284082"/>
            <a:ext cx="7886700" cy="8589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entury Schoolbook"/>
              <a:buNone/>
            </a:pPr>
            <a:r>
              <a:rPr lang="en" sz="3000">
                <a:solidFill>
                  <a:schemeClr val="dk1"/>
                </a:solidFill>
              </a:rPr>
              <a:t>Acoustic Sensors</a:t>
            </a:r>
            <a:endParaRPr sz="3000">
              <a:solidFill>
                <a:schemeClr val="dk1"/>
              </a:solidFill>
            </a:endParaRPr>
          </a:p>
        </p:txBody>
      </p:sp>
      <p:sp>
        <p:nvSpPr>
          <p:cNvPr id="176" name="Google Shape;176;p3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0" lvl="0" marL="171450" rtl="0" algn="l">
              <a:lnSpc>
                <a:spcPct val="100000"/>
              </a:lnSpc>
              <a:spcBef>
                <a:spcPts val="0"/>
              </a:spcBef>
              <a:spcAft>
                <a:spcPts val="0"/>
              </a:spcAft>
              <a:buNone/>
            </a:pPr>
            <a:r>
              <a:rPr lang="en" sz="1800">
                <a:solidFill>
                  <a:schemeClr val="dk1"/>
                </a:solidFill>
              </a:rPr>
              <a:t> </a:t>
            </a:r>
            <a:endParaRPr sz="1800">
              <a:solidFill>
                <a:schemeClr val="dk1"/>
              </a:solidFill>
            </a:endParaRPr>
          </a:p>
        </p:txBody>
      </p:sp>
      <p:graphicFrame>
        <p:nvGraphicFramePr>
          <p:cNvPr id="177" name="Google Shape;177;p33"/>
          <p:cNvGraphicFramePr/>
          <p:nvPr/>
        </p:nvGraphicFramePr>
        <p:xfrm>
          <a:off x="599625" y="1475413"/>
          <a:ext cx="3000000" cy="3000000"/>
        </p:xfrm>
        <a:graphic>
          <a:graphicData uri="http://schemas.openxmlformats.org/drawingml/2006/table">
            <a:tbl>
              <a:tblPr>
                <a:noFill/>
                <a:tableStyleId>{BB634D55-C721-4750-86BC-BC525F714BDA}</a:tableStyleId>
              </a:tblPr>
              <a:tblGrid>
                <a:gridCol w="3972375"/>
                <a:gridCol w="3972375"/>
              </a:tblGrid>
              <a:tr h="503150">
                <a:tc>
                  <a:txBody>
                    <a:bodyPr/>
                    <a:lstStyle/>
                    <a:p>
                      <a:pPr indent="0" lvl="0" marL="0" rtl="0" algn="ctr">
                        <a:spcBef>
                          <a:spcPts val="0"/>
                        </a:spcBef>
                        <a:spcAft>
                          <a:spcPts val="0"/>
                        </a:spcAft>
                        <a:buNone/>
                      </a:pPr>
                      <a:r>
                        <a:rPr lang="en" sz="1900"/>
                        <a:t>Strengths </a:t>
                      </a:r>
                      <a:endParaRPr sz="1900"/>
                    </a:p>
                  </a:txBody>
                  <a:tcPr marT="91425" marB="91425" marR="91425" marL="91425"/>
                </a:tc>
                <a:tc>
                  <a:txBody>
                    <a:bodyPr/>
                    <a:lstStyle/>
                    <a:p>
                      <a:pPr indent="0" lvl="0" marL="0" rtl="0" algn="ctr">
                        <a:spcBef>
                          <a:spcPts val="0"/>
                        </a:spcBef>
                        <a:spcAft>
                          <a:spcPts val="0"/>
                        </a:spcAft>
                        <a:buNone/>
                      </a:pPr>
                      <a:r>
                        <a:rPr lang="en" sz="1900"/>
                        <a:t>Weaknesses</a:t>
                      </a:r>
                      <a:endParaRPr sz="1900"/>
                    </a:p>
                  </a:txBody>
                  <a:tcPr marT="91425" marB="91425" marR="91425" marL="91425"/>
                </a:tc>
              </a:tr>
              <a:tr h="2547975">
                <a:tc>
                  <a:txBody>
                    <a:bodyPr/>
                    <a:lstStyle/>
                    <a:p>
                      <a:pPr indent="-349250" lvl="0" marL="457200" rtl="0" algn="l">
                        <a:spcBef>
                          <a:spcPts val="0"/>
                        </a:spcBef>
                        <a:spcAft>
                          <a:spcPts val="0"/>
                        </a:spcAft>
                        <a:buSzPts val="1900"/>
                        <a:buChar char="●"/>
                      </a:pPr>
                      <a:r>
                        <a:rPr lang="en" sz="1900"/>
                        <a:t>Omni-directional, no blind spot</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Inexpensive</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Fast Processing </a:t>
                      </a:r>
                      <a:endParaRPr sz="1900"/>
                    </a:p>
                  </a:txBody>
                  <a:tcPr marT="91425" marB="91425" marR="91425" marL="91425"/>
                </a:tc>
                <a:tc>
                  <a:txBody>
                    <a:bodyPr/>
                    <a:lstStyle/>
                    <a:p>
                      <a:pPr indent="-349250" lvl="0" marL="457200" rtl="0" algn="l">
                        <a:spcBef>
                          <a:spcPts val="0"/>
                        </a:spcBef>
                        <a:spcAft>
                          <a:spcPts val="0"/>
                        </a:spcAft>
                        <a:buSzPts val="1900"/>
                        <a:buChar char="●"/>
                      </a:pPr>
                      <a:r>
                        <a:rPr lang="en" sz="1900"/>
                        <a:t>Short-range</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Major interference problems (road noise)</a:t>
                      </a:r>
                      <a:endParaRPr sz="1900"/>
                    </a:p>
                  </a:txBody>
                  <a:tcPr marT="91425" marB="91425" marR="91425" marL="91425"/>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
                                            <p:txEl>
                                              <p:pRg end="0" st="0"/>
                                            </p:txEl>
                                          </p:spTgt>
                                        </p:tgtEl>
                                        <p:attrNameLst>
                                          <p:attrName>style.visibility</p:attrName>
                                        </p:attrNameLst>
                                      </p:cBhvr>
                                      <p:to>
                                        <p:strVal val="visible"/>
                                      </p:to>
                                    </p:set>
                                    <p:anim calcmode="lin" valueType="num">
                                      <p:cBhvr additive="base">
                                        <p:cTn dur="500"/>
                                        <p:tgtEl>
                                          <p:spTgt spid="17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ITY SKETCH 16X9">
  <a:themeElements>
    <a:clrScheme name="CitySketch">
      <a:dk1>
        <a:srgbClr val="3D372E"/>
      </a:dk1>
      <a:lt1>
        <a:srgbClr val="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